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63"/>
  </p:notesMasterIdLst>
  <p:sldIdLst>
    <p:sldId id="257" r:id="rId2"/>
    <p:sldId id="259" r:id="rId3"/>
    <p:sldId id="578" r:id="rId4"/>
    <p:sldId id="733" r:id="rId5"/>
    <p:sldId id="734" r:id="rId6"/>
    <p:sldId id="735" r:id="rId7"/>
    <p:sldId id="736" r:id="rId8"/>
    <p:sldId id="839" r:id="rId9"/>
    <p:sldId id="737" r:id="rId10"/>
    <p:sldId id="738" r:id="rId11"/>
    <p:sldId id="739" r:id="rId12"/>
    <p:sldId id="840" r:id="rId13"/>
    <p:sldId id="740" r:id="rId14"/>
    <p:sldId id="741" r:id="rId15"/>
    <p:sldId id="742" r:id="rId16"/>
    <p:sldId id="743" r:id="rId17"/>
    <p:sldId id="744" r:id="rId18"/>
    <p:sldId id="745" r:id="rId19"/>
    <p:sldId id="746" r:id="rId20"/>
    <p:sldId id="747" r:id="rId21"/>
    <p:sldId id="748" r:id="rId22"/>
    <p:sldId id="749" r:id="rId23"/>
    <p:sldId id="750" r:id="rId24"/>
    <p:sldId id="751" r:id="rId25"/>
    <p:sldId id="752" r:id="rId26"/>
    <p:sldId id="753" r:id="rId27"/>
    <p:sldId id="838" r:id="rId28"/>
    <p:sldId id="754" r:id="rId29"/>
    <p:sldId id="755" r:id="rId30"/>
    <p:sldId id="756" r:id="rId31"/>
    <p:sldId id="757" r:id="rId32"/>
    <p:sldId id="758" r:id="rId33"/>
    <p:sldId id="759" r:id="rId34"/>
    <p:sldId id="760" r:id="rId35"/>
    <p:sldId id="761" r:id="rId36"/>
    <p:sldId id="401" r:id="rId37"/>
    <p:sldId id="762" r:id="rId38"/>
    <p:sldId id="837" r:id="rId39"/>
    <p:sldId id="763" r:id="rId40"/>
    <p:sldId id="836" r:id="rId41"/>
    <p:sldId id="764" r:id="rId42"/>
    <p:sldId id="765" r:id="rId43"/>
    <p:sldId id="766" r:id="rId44"/>
    <p:sldId id="767" r:id="rId45"/>
    <p:sldId id="768" r:id="rId46"/>
    <p:sldId id="769" r:id="rId47"/>
    <p:sldId id="770" r:id="rId48"/>
    <p:sldId id="771" r:id="rId49"/>
    <p:sldId id="772" r:id="rId50"/>
    <p:sldId id="773" r:id="rId51"/>
    <p:sldId id="774" r:id="rId52"/>
    <p:sldId id="775" r:id="rId53"/>
    <p:sldId id="776" r:id="rId54"/>
    <p:sldId id="777" r:id="rId55"/>
    <p:sldId id="778" r:id="rId56"/>
    <p:sldId id="818" r:id="rId57"/>
    <p:sldId id="819" r:id="rId58"/>
    <p:sldId id="820" r:id="rId59"/>
    <p:sldId id="821" r:id="rId60"/>
    <p:sldId id="822" r:id="rId61"/>
    <p:sldId id="825"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94694"/>
  </p:normalViewPr>
  <p:slideViewPr>
    <p:cSldViewPr>
      <p:cViewPr varScale="1">
        <p:scale>
          <a:sx n="122" d="100"/>
          <a:sy n="122" d="100"/>
        </p:scale>
        <p:origin x="1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nnick" userId="47308667-b466-4bc8-8630-0f7e6f423307" providerId="ADAL" clId="{48B93ABF-277E-4366-89E1-442B45F84CB2}"/>
    <pc:docChg chg="undo custSel addSld delSld modSld">
      <pc:chgData name="Michael Hennick" userId="47308667-b466-4bc8-8630-0f7e6f423307" providerId="ADAL" clId="{48B93ABF-277E-4366-89E1-442B45F84CB2}" dt="2024-04-17T20:55:56.914" v="292" actId="20577"/>
      <pc:docMkLst>
        <pc:docMk/>
      </pc:docMkLst>
      <pc:sldChg chg="modSp mod">
        <pc:chgData name="Michael Hennick" userId="47308667-b466-4bc8-8630-0f7e6f423307" providerId="ADAL" clId="{48B93ABF-277E-4366-89E1-442B45F84CB2}" dt="2024-04-17T20:49:49.729" v="3" actId="207"/>
        <pc:sldMkLst>
          <pc:docMk/>
          <pc:sldMk cId="2984370940" sldId="259"/>
        </pc:sldMkLst>
        <pc:spChg chg="mod">
          <ac:chgData name="Michael Hennick" userId="47308667-b466-4bc8-8630-0f7e6f423307" providerId="ADAL" clId="{48B93ABF-277E-4366-89E1-442B45F84CB2}" dt="2024-04-17T20:49:49.729" v="3" actId="207"/>
          <ac:spMkLst>
            <pc:docMk/>
            <pc:sldMk cId="2984370940" sldId="259"/>
            <ac:spMk id="3" creationId="{00000000-0000-0000-0000-000000000000}"/>
          </ac:spMkLst>
        </pc:spChg>
      </pc:sldChg>
      <pc:sldChg chg="add">
        <pc:chgData name="Michael Hennick" userId="47308667-b466-4bc8-8630-0f7e6f423307" providerId="ADAL" clId="{48B93ABF-277E-4366-89E1-442B45F84CB2}" dt="2024-04-17T20:49:35.932" v="1"/>
        <pc:sldMkLst>
          <pc:docMk/>
          <pc:sldMk cId="103801601" sldId="401"/>
        </pc:sldMkLst>
      </pc:sldChg>
      <pc:sldChg chg="add del">
        <pc:chgData name="Michael Hennick" userId="47308667-b466-4bc8-8630-0f7e6f423307" providerId="ADAL" clId="{48B93ABF-277E-4366-89E1-442B45F84CB2}" dt="2024-04-17T20:49:35.932" v="1"/>
        <pc:sldMkLst>
          <pc:docMk/>
          <pc:sldMk cId="448204884" sldId="578"/>
        </pc:sldMkLst>
      </pc:sldChg>
      <pc:sldChg chg="del">
        <pc:chgData name="Michael Hennick" userId="47308667-b466-4bc8-8630-0f7e6f423307" providerId="ADAL" clId="{48B93ABF-277E-4366-89E1-442B45F84CB2}" dt="2024-04-17T20:49:34.204" v="0" actId="47"/>
        <pc:sldMkLst>
          <pc:docMk/>
          <pc:sldMk cId="2803691588" sldId="658"/>
        </pc:sldMkLst>
      </pc:sldChg>
      <pc:sldChg chg="del">
        <pc:chgData name="Michael Hennick" userId="47308667-b466-4bc8-8630-0f7e6f423307" providerId="ADAL" clId="{48B93ABF-277E-4366-89E1-442B45F84CB2}" dt="2024-04-17T20:49:34.204" v="0" actId="47"/>
        <pc:sldMkLst>
          <pc:docMk/>
          <pc:sldMk cId="489387391" sldId="659"/>
        </pc:sldMkLst>
      </pc:sldChg>
      <pc:sldChg chg="del">
        <pc:chgData name="Michael Hennick" userId="47308667-b466-4bc8-8630-0f7e6f423307" providerId="ADAL" clId="{48B93ABF-277E-4366-89E1-442B45F84CB2}" dt="2024-04-17T20:49:34.204" v="0" actId="47"/>
        <pc:sldMkLst>
          <pc:docMk/>
          <pc:sldMk cId="1040957990" sldId="660"/>
        </pc:sldMkLst>
      </pc:sldChg>
      <pc:sldChg chg="del">
        <pc:chgData name="Michael Hennick" userId="47308667-b466-4bc8-8630-0f7e6f423307" providerId="ADAL" clId="{48B93ABF-277E-4366-89E1-442B45F84CB2}" dt="2024-04-17T20:49:34.204" v="0" actId="47"/>
        <pc:sldMkLst>
          <pc:docMk/>
          <pc:sldMk cId="1156633350" sldId="661"/>
        </pc:sldMkLst>
      </pc:sldChg>
      <pc:sldChg chg="del">
        <pc:chgData name="Michael Hennick" userId="47308667-b466-4bc8-8630-0f7e6f423307" providerId="ADAL" clId="{48B93ABF-277E-4366-89E1-442B45F84CB2}" dt="2024-04-17T20:49:34.204" v="0" actId="47"/>
        <pc:sldMkLst>
          <pc:docMk/>
          <pc:sldMk cId="2902718958" sldId="662"/>
        </pc:sldMkLst>
      </pc:sldChg>
      <pc:sldChg chg="del">
        <pc:chgData name="Michael Hennick" userId="47308667-b466-4bc8-8630-0f7e6f423307" providerId="ADAL" clId="{48B93ABF-277E-4366-89E1-442B45F84CB2}" dt="2024-04-17T20:49:34.204" v="0" actId="47"/>
        <pc:sldMkLst>
          <pc:docMk/>
          <pc:sldMk cId="1554292292" sldId="663"/>
        </pc:sldMkLst>
      </pc:sldChg>
      <pc:sldChg chg="del">
        <pc:chgData name="Michael Hennick" userId="47308667-b466-4bc8-8630-0f7e6f423307" providerId="ADAL" clId="{48B93ABF-277E-4366-89E1-442B45F84CB2}" dt="2024-04-17T20:49:34.204" v="0" actId="47"/>
        <pc:sldMkLst>
          <pc:docMk/>
          <pc:sldMk cId="3062975448" sldId="664"/>
        </pc:sldMkLst>
      </pc:sldChg>
      <pc:sldChg chg="del">
        <pc:chgData name="Michael Hennick" userId="47308667-b466-4bc8-8630-0f7e6f423307" providerId="ADAL" clId="{48B93ABF-277E-4366-89E1-442B45F84CB2}" dt="2024-04-17T20:49:34.204" v="0" actId="47"/>
        <pc:sldMkLst>
          <pc:docMk/>
          <pc:sldMk cId="1931840572" sldId="665"/>
        </pc:sldMkLst>
      </pc:sldChg>
      <pc:sldChg chg="del">
        <pc:chgData name="Michael Hennick" userId="47308667-b466-4bc8-8630-0f7e6f423307" providerId="ADAL" clId="{48B93ABF-277E-4366-89E1-442B45F84CB2}" dt="2024-04-17T20:49:34.204" v="0" actId="47"/>
        <pc:sldMkLst>
          <pc:docMk/>
          <pc:sldMk cId="815734265" sldId="666"/>
        </pc:sldMkLst>
      </pc:sldChg>
      <pc:sldChg chg="del">
        <pc:chgData name="Michael Hennick" userId="47308667-b466-4bc8-8630-0f7e6f423307" providerId="ADAL" clId="{48B93ABF-277E-4366-89E1-442B45F84CB2}" dt="2024-04-17T20:49:34.204" v="0" actId="47"/>
        <pc:sldMkLst>
          <pc:docMk/>
          <pc:sldMk cId="1749256847" sldId="667"/>
        </pc:sldMkLst>
      </pc:sldChg>
      <pc:sldChg chg="del">
        <pc:chgData name="Michael Hennick" userId="47308667-b466-4bc8-8630-0f7e6f423307" providerId="ADAL" clId="{48B93ABF-277E-4366-89E1-442B45F84CB2}" dt="2024-04-17T20:49:34.204" v="0" actId="47"/>
        <pc:sldMkLst>
          <pc:docMk/>
          <pc:sldMk cId="747254798" sldId="668"/>
        </pc:sldMkLst>
      </pc:sldChg>
      <pc:sldChg chg="del">
        <pc:chgData name="Michael Hennick" userId="47308667-b466-4bc8-8630-0f7e6f423307" providerId="ADAL" clId="{48B93ABF-277E-4366-89E1-442B45F84CB2}" dt="2024-04-17T20:49:34.204" v="0" actId="47"/>
        <pc:sldMkLst>
          <pc:docMk/>
          <pc:sldMk cId="4052486120" sldId="669"/>
        </pc:sldMkLst>
      </pc:sldChg>
      <pc:sldChg chg="del">
        <pc:chgData name="Michael Hennick" userId="47308667-b466-4bc8-8630-0f7e6f423307" providerId="ADAL" clId="{48B93ABF-277E-4366-89E1-442B45F84CB2}" dt="2024-04-17T20:49:34.204" v="0" actId="47"/>
        <pc:sldMkLst>
          <pc:docMk/>
          <pc:sldMk cId="2662806677" sldId="670"/>
        </pc:sldMkLst>
      </pc:sldChg>
      <pc:sldChg chg="del">
        <pc:chgData name="Michael Hennick" userId="47308667-b466-4bc8-8630-0f7e6f423307" providerId="ADAL" clId="{48B93ABF-277E-4366-89E1-442B45F84CB2}" dt="2024-04-17T20:49:34.204" v="0" actId="47"/>
        <pc:sldMkLst>
          <pc:docMk/>
          <pc:sldMk cId="2639018442" sldId="671"/>
        </pc:sldMkLst>
      </pc:sldChg>
      <pc:sldChg chg="del">
        <pc:chgData name="Michael Hennick" userId="47308667-b466-4bc8-8630-0f7e6f423307" providerId="ADAL" clId="{48B93ABF-277E-4366-89E1-442B45F84CB2}" dt="2024-04-17T20:49:34.204" v="0" actId="47"/>
        <pc:sldMkLst>
          <pc:docMk/>
          <pc:sldMk cId="4161304221" sldId="672"/>
        </pc:sldMkLst>
      </pc:sldChg>
      <pc:sldChg chg="del">
        <pc:chgData name="Michael Hennick" userId="47308667-b466-4bc8-8630-0f7e6f423307" providerId="ADAL" clId="{48B93ABF-277E-4366-89E1-442B45F84CB2}" dt="2024-04-17T20:49:34.204" v="0" actId="47"/>
        <pc:sldMkLst>
          <pc:docMk/>
          <pc:sldMk cId="2554030192" sldId="673"/>
        </pc:sldMkLst>
      </pc:sldChg>
      <pc:sldChg chg="del">
        <pc:chgData name="Michael Hennick" userId="47308667-b466-4bc8-8630-0f7e6f423307" providerId="ADAL" clId="{48B93ABF-277E-4366-89E1-442B45F84CB2}" dt="2024-04-17T20:49:34.204" v="0" actId="47"/>
        <pc:sldMkLst>
          <pc:docMk/>
          <pc:sldMk cId="2969912447" sldId="674"/>
        </pc:sldMkLst>
      </pc:sldChg>
      <pc:sldChg chg="del">
        <pc:chgData name="Michael Hennick" userId="47308667-b466-4bc8-8630-0f7e6f423307" providerId="ADAL" clId="{48B93ABF-277E-4366-89E1-442B45F84CB2}" dt="2024-04-17T20:49:34.204" v="0" actId="47"/>
        <pc:sldMkLst>
          <pc:docMk/>
          <pc:sldMk cId="2749721164" sldId="675"/>
        </pc:sldMkLst>
      </pc:sldChg>
      <pc:sldChg chg="del">
        <pc:chgData name="Michael Hennick" userId="47308667-b466-4bc8-8630-0f7e6f423307" providerId="ADAL" clId="{48B93ABF-277E-4366-89E1-442B45F84CB2}" dt="2024-04-17T20:49:34.204" v="0" actId="47"/>
        <pc:sldMkLst>
          <pc:docMk/>
          <pc:sldMk cId="4017573579" sldId="676"/>
        </pc:sldMkLst>
      </pc:sldChg>
      <pc:sldChg chg="del">
        <pc:chgData name="Michael Hennick" userId="47308667-b466-4bc8-8630-0f7e6f423307" providerId="ADAL" clId="{48B93ABF-277E-4366-89E1-442B45F84CB2}" dt="2024-04-17T20:49:34.204" v="0" actId="47"/>
        <pc:sldMkLst>
          <pc:docMk/>
          <pc:sldMk cId="1635427500" sldId="677"/>
        </pc:sldMkLst>
      </pc:sldChg>
      <pc:sldChg chg="del">
        <pc:chgData name="Michael Hennick" userId="47308667-b466-4bc8-8630-0f7e6f423307" providerId="ADAL" clId="{48B93ABF-277E-4366-89E1-442B45F84CB2}" dt="2024-04-17T20:49:34.204" v="0" actId="47"/>
        <pc:sldMkLst>
          <pc:docMk/>
          <pc:sldMk cId="2843618651" sldId="678"/>
        </pc:sldMkLst>
      </pc:sldChg>
      <pc:sldChg chg="del">
        <pc:chgData name="Michael Hennick" userId="47308667-b466-4bc8-8630-0f7e6f423307" providerId="ADAL" clId="{48B93ABF-277E-4366-89E1-442B45F84CB2}" dt="2024-04-17T20:49:34.204" v="0" actId="47"/>
        <pc:sldMkLst>
          <pc:docMk/>
          <pc:sldMk cId="1367204945" sldId="679"/>
        </pc:sldMkLst>
      </pc:sldChg>
      <pc:sldChg chg="del">
        <pc:chgData name="Michael Hennick" userId="47308667-b466-4bc8-8630-0f7e6f423307" providerId="ADAL" clId="{48B93ABF-277E-4366-89E1-442B45F84CB2}" dt="2024-04-17T20:49:34.204" v="0" actId="47"/>
        <pc:sldMkLst>
          <pc:docMk/>
          <pc:sldMk cId="3650482932" sldId="680"/>
        </pc:sldMkLst>
      </pc:sldChg>
      <pc:sldChg chg="del">
        <pc:chgData name="Michael Hennick" userId="47308667-b466-4bc8-8630-0f7e6f423307" providerId="ADAL" clId="{48B93ABF-277E-4366-89E1-442B45F84CB2}" dt="2024-04-17T20:49:34.204" v="0" actId="47"/>
        <pc:sldMkLst>
          <pc:docMk/>
          <pc:sldMk cId="222955162" sldId="681"/>
        </pc:sldMkLst>
      </pc:sldChg>
      <pc:sldChg chg="del">
        <pc:chgData name="Michael Hennick" userId="47308667-b466-4bc8-8630-0f7e6f423307" providerId="ADAL" clId="{48B93ABF-277E-4366-89E1-442B45F84CB2}" dt="2024-04-17T20:49:34.204" v="0" actId="47"/>
        <pc:sldMkLst>
          <pc:docMk/>
          <pc:sldMk cId="1410405589" sldId="682"/>
        </pc:sldMkLst>
      </pc:sldChg>
      <pc:sldChg chg="del">
        <pc:chgData name="Michael Hennick" userId="47308667-b466-4bc8-8630-0f7e6f423307" providerId="ADAL" clId="{48B93ABF-277E-4366-89E1-442B45F84CB2}" dt="2024-04-17T20:49:34.204" v="0" actId="47"/>
        <pc:sldMkLst>
          <pc:docMk/>
          <pc:sldMk cId="745031804" sldId="683"/>
        </pc:sldMkLst>
      </pc:sldChg>
      <pc:sldChg chg="del">
        <pc:chgData name="Michael Hennick" userId="47308667-b466-4bc8-8630-0f7e6f423307" providerId="ADAL" clId="{48B93ABF-277E-4366-89E1-442B45F84CB2}" dt="2024-04-17T20:49:34.204" v="0" actId="47"/>
        <pc:sldMkLst>
          <pc:docMk/>
          <pc:sldMk cId="1034317046" sldId="684"/>
        </pc:sldMkLst>
      </pc:sldChg>
      <pc:sldChg chg="del">
        <pc:chgData name="Michael Hennick" userId="47308667-b466-4bc8-8630-0f7e6f423307" providerId="ADAL" clId="{48B93ABF-277E-4366-89E1-442B45F84CB2}" dt="2024-04-17T20:49:34.204" v="0" actId="47"/>
        <pc:sldMkLst>
          <pc:docMk/>
          <pc:sldMk cId="3558768234" sldId="685"/>
        </pc:sldMkLst>
      </pc:sldChg>
      <pc:sldChg chg="del">
        <pc:chgData name="Michael Hennick" userId="47308667-b466-4bc8-8630-0f7e6f423307" providerId="ADAL" clId="{48B93ABF-277E-4366-89E1-442B45F84CB2}" dt="2024-04-17T20:49:34.204" v="0" actId="47"/>
        <pc:sldMkLst>
          <pc:docMk/>
          <pc:sldMk cId="1098357216" sldId="686"/>
        </pc:sldMkLst>
      </pc:sldChg>
      <pc:sldChg chg="del">
        <pc:chgData name="Michael Hennick" userId="47308667-b466-4bc8-8630-0f7e6f423307" providerId="ADAL" clId="{48B93ABF-277E-4366-89E1-442B45F84CB2}" dt="2024-04-17T20:49:34.204" v="0" actId="47"/>
        <pc:sldMkLst>
          <pc:docMk/>
          <pc:sldMk cId="3470870358" sldId="687"/>
        </pc:sldMkLst>
      </pc:sldChg>
      <pc:sldChg chg="del">
        <pc:chgData name="Michael Hennick" userId="47308667-b466-4bc8-8630-0f7e6f423307" providerId="ADAL" clId="{48B93ABF-277E-4366-89E1-442B45F84CB2}" dt="2024-04-17T20:49:34.204" v="0" actId="47"/>
        <pc:sldMkLst>
          <pc:docMk/>
          <pc:sldMk cId="2770259448" sldId="688"/>
        </pc:sldMkLst>
      </pc:sldChg>
      <pc:sldChg chg="del">
        <pc:chgData name="Michael Hennick" userId="47308667-b466-4bc8-8630-0f7e6f423307" providerId="ADAL" clId="{48B93ABF-277E-4366-89E1-442B45F84CB2}" dt="2024-04-17T20:49:34.204" v="0" actId="47"/>
        <pc:sldMkLst>
          <pc:docMk/>
          <pc:sldMk cId="720483386" sldId="689"/>
        </pc:sldMkLst>
      </pc:sldChg>
      <pc:sldChg chg="del">
        <pc:chgData name="Michael Hennick" userId="47308667-b466-4bc8-8630-0f7e6f423307" providerId="ADAL" clId="{48B93ABF-277E-4366-89E1-442B45F84CB2}" dt="2024-04-17T20:49:34.204" v="0" actId="47"/>
        <pc:sldMkLst>
          <pc:docMk/>
          <pc:sldMk cId="3414870607" sldId="690"/>
        </pc:sldMkLst>
      </pc:sldChg>
      <pc:sldChg chg="del">
        <pc:chgData name="Michael Hennick" userId="47308667-b466-4bc8-8630-0f7e6f423307" providerId="ADAL" clId="{48B93ABF-277E-4366-89E1-442B45F84CB2}" dt="2024-04-17T20:49:34.204" v="0" actId="47"/>
        <pc:sldMkLst>
          <pc:docMk/>
          <pc:sldMk cId="836578202" sldId="691"/>
        </pc:sldMkLst>
      </pc:sldChg>
      <pc:sldChg chg="del">
        <pc:chgData name="Michael Hennick" userId="47308667-b466-4bc8-8630-0f7e6f423307" providerId="ADAL" clId="{48B93ABF-277E-4366-89E1-442B45F84CB2}" dt="2024-04-17T20:49:34.204" v="0" actId="47"/>
        <pc:sldMkLst>
          <pc:docMk/>
          <pc:sldMk cId="3179493459" sldId="692"/>
        </pc:sldMkLst>
      </pc:sldChg>
      <pc:sldChg chg="del">
        <pc:chgData name="Michael Hennick" userId="47308667-b466-4bc8-8630-0f7e6f423307" providerId="ADAL" clId="{48B93ABF-277E-4366-89E1-442B45F84CB2}" dt="2024-04-17T20:49:34.204" v="0" actId="47"/>
        <pc:sldMkLst>
          <pc:docMk/>
          <pc:sldMk cId="2617488927" sldId="693"/>
        </pc:sldMkLst>
      </pc:sldChg>
      <pc:sldChg chg="del">
        <pc:chgData name="Michael Hennick" userId="47308667-b466-4bc8-8630-0f7e6f423307" providerId="ADAL" clId="{48B93ABF-277E-4366-89E1-442B45F84CB2}" dt="2024-04-17T20:49:34.204" v="0" actId="47"/>
        <pc:sldMkLst>
          <pc:docMk/>
          <pc:sldMk cId="2044383325" sldId="694"/>
        </pc:sldMkLst>
      </pc:sldChg>
      <pc:sldChg chg="del">
        <pc:chgData name="Michael Hennick" userId="47308667-b466-4bc8-8630-0f7e6f423307" providerId="ADAL" clId="{48B93ABF-277E-4366-89E1-442B45F84CB2}" dt="2024-04-17T20:49:34.204" v="0" actId="47"/>
        <pc:sldMkLst>
          <pc:docMk/>
          <pc:sldMk cId="337969093" sldId="695"/>
        </pc:sldMkLst>
      </pc:sldChg>
      <pc:sldChg chg="del">
        <pc:chgData name="Michael Hennick" userId="47308667-b466-4bc8-8630-0f7e6f423307" providerId="ADAL" clId="{48B93ABF-277E-4366-89E1-442B45F84CB2}" dt="2024-04-17T20:49:34.204" v="0" actId="47"/>
        <pc:sldMkLst>
          <pc:docMk/>
          <pc:sldMk cId="703613895" sldId="696"/>
        </pc:sldMkLst>
      </pc:sldChg>
      <pc:sldChg chg="del">
        <pc:chgData name="Michael Hennick" userId="47308667-b466-4bc8-8630-0f7e6f423307" providerId="ADAL" clId="{48B93ABF-277E-4366-89E1-442B45F84CB2}" dt="2024-04-17T20:49:34.204" v="0" actId="47"/>
        <pc:sldMkLst>
          <pc:docMk/>
          <pc:sldMk cId="3057600345" sldId="697"/>
        </pc:sldMkLst>
      </pc:sldChg>
      <pc:sldChg chg="del">
        <pc:chgData name="Michael Hennick" userId="47308667-b466-4bc8-8630-0f7e6f423307" providerId="ADAL" clId="{48B93ABF-277E-4366-89E1-442B45F84CB2}" dt="2024-04-17T20:49:34.204" v="0" actId="47"/>
        <pc:sldMkLst>
          <pc:docMk/>
          <pc:sldMk cId="4165746359" sldId="698"/>
        </pc:sldMkLst>
      </pc:sldChg>
      <pc:sldChg chg="del">
        <pc:chgData name="Michael Hennick" userId="47308667-b466-4bc8-8630-0f7e6f423307" providerId="ADAL" clId="{48B93ABF-277E-4366-89E1-442B45F84CB2}" dt="2024-04-17T20:49:34.204" v="0" actId="47"/>
        <pc:sldMkLst>
          <pc:docMk/>
          <pc:sldMk cId="139682963" sldId="699"/>
        </pc:sldMkLst>
      </pc:sldChg>
      <pc:sldChg chg="del">
        <pc:chgData name="Michael Hennick" userId="47308667-b466-4bc8-8630-0f7e6f423307" providerId="ADAL" clId="{48B93ABF-277E-4366-89E1-442B45F84CB2}" dt="2024-04-17T20:49:34.204" v="0" actId="47"/>
        <pc:sldMkLst>
          <pc:docMk/>
          <pc:sldMk cId="3653787484" sldId="701"/>
        </pc:sldMkLst>
      </pc:sldChg>
      <pc:sldChg chg="del">
        <pc:chgData name="Michael Hennick" userId="47308667-b466-4bc8-8630-0f7e6f423307" providerId="ADAL" clId="{48B93ABF-277E-4366-89E1-442B45F84CB2}" dt="2024-04-17T20:49:34.204" v="0" actId="47"/>
        <pc:sldMkLst>
          <pc:docMk/>
          <pc:sldMk cId="22582518" sldId="702"/>
        </pc:sldMkLst>
      </pc:sldChg>
      <pc:sldChg chg="del">
        <pc:chgData name="Michael Hennick" userId="47308667-b466-4bc8-8630-0f7e6f423307" providerId="ADAL" clId="{48B93ABF-277E-4366-89E1-442B45F84CB2}" dt="2024-04-17T20:49:34.204" v="0" actId="47"/>
        <pc:sldMkLst>
          <pc:docMk/>
          <pc:sldMk cId="3083162522" sldId="703"/>
        </pc:sldMkLst>
      </pc:sldChg>
      <pc:sldChg chg="del">
        <pc:chgData name="Michael Hennick" userId="47308667-b466-4bc8-8630-0f7e6f423307" providerId="ADAL" clId="{48B93ABF-277E-4366-89E1-442B45F84CB2}" dt="2024-04-17T20:49:34.204" v="0" actId="47"/>
        <pc:sldMkLst>
          <pc:docMk/>
          <pc:sldMk cId="4146875024" sldId="704"/>
        </pc:sldMkLst>
      </pc:sldChg>
      <pc:sldChg chg="del">
        <pc:chgData name="Michael Hennick" userId="47308667-b466-4bc8-8630-0f7e6f423307" providerId="ADAL" clId="{48B93ABF-277E-4366-89E1-442B45F84CB2}" dt="2024-04-17T20:49:34.204" v="0" actId="47"/>
        <pc:sldMkLst>
          <pc:docMk/>
          <pc:sldMk cId="2070973434" sldId="705"/>
        </pc:sldMkLst>
      </pc:sldChg>
      <pc:sldChg chg="del">
        <pc:chgData name="Michael Hennick" userId="47308667-b466-4bc8-8630-0f7e6f423307" providerId="ADAL" clId="{48B93ABF-277E-4366-89E1-442B45F84CB2}" dt="2024-04-17T20:49:34.204" v="0" actId="47"/>
        <pc:sldMkLst>
          <pc:docMk/>
          <pc:sldMk cId="2596203475" sldId="706"/>
        </pc:sldMkLst>
      </pc:sldChg>
      <pc:sldChg chg="del">
        <pc:chgData name="Michael Hennick" userId="47308667-b466-4bc8-8630-0f7e6f423307" providerId="ADAL" clId="{48B93ABF-277E-4366-89E1-442B45F84CB2}" dt="2024-04-17T20:49:34.204" v="0" actId="47"/>
        <pc:sldMkLst>
          <pc:docMk/>
          <pc:sldMk cId="1897172936" sldId="707"/>
        </pc:sldMkLst>
      </pc:sldChg>
      <pc:sldChg chg="del">
        <pc:chgData name="Michael Hennick" userId="47308667-b466-4bc8-8630-0f7e6f423307" providerId="ADAL" clId="{48B93ABF-277E-4366-89E1-442B45F84CB2}" dt="2024-04-17T20:49:34.204" v="0" actId="47"/>
        <pc:sldMkLst>
          <pc:docMk/>
          <pc:sldMk cId="1013487721" sldId="708"/>
        </pc:sldMkLst>
      </pc:sldChg>
      <pc:sldChg chg="del">
        <pc:chgData name="Michael Hennick" userId="47308667-b466-4bc8-8630-0f7e6f423307" providerId="ADAL" clId="{48B93ABF-277E-4366-89E1-442B45F84CB2}" dt="2024-04-17T20:49:34.204" v="0" actId="47"/>
        <pc:sldMkLst>
          <pc:docMk/>
          <pc:sldMk cId="2665523853" sldId="709"/>
        </pc:sldMkLst>
      </pc:sldChg>
      <pc:sldChg chg="del">
        <pc:chgData name="Michael Hennick" userId="47308667-b466-4bc8-8630-0f7e6f423307" providerId="ADAL" clId="{48B93ABF-277E-4366-89E1-442B45F84CB2}" dt="2024-04-17T20:49:34.204" v="0" actId="47"/>
        <pc:sldMkLst>
          <pc:docMk/>
          <pc:sldMk cId="1551813370" sldId="710"/>
        </pc:sldMkLst>
      </pc:sldChg>
      <pc:sldChg chg="del">
        <pc:chgData name="Michael Hennick" userId="47308667-b466-4bc8-8630-0f7e6f423307" providerId="ADAL" clId="{48B93ABF-277E-4366-89E1-442B45F84CB2}" dt="2024-04-17T20:49:34.204" v="0" actId="47"/>
        <pc:sldMkLst>
          <pc:docMk/>
          <pc:sldMk cId="3350277703" sldId="711"/>
        </pc:sldMkLst>
      </pc:sldChg>
      <pc:sldChg chg="del">
        <pc:chgData name="Michael Hennick" userId="47308667-b466-4bc8-8630-0f7e6f423307" providerId="ADAL" clId="{48B93ABF-277E-4366-89E1-442B45F84CB2}" dt="2024-04-17T20:49:34.204" v="0" actId="47"/>
        <pc:sldMkLst>
          <pc:docMk/>
          <pc:sldMk cId="2776302495" sldId="712"/>
        </pc:sldMkLst>
      </pc:sldChg>
      <pc:sldChg chg="del">
        <pc:chgData name="Michael Hennick" userId="47308667-b466-4bc8-8630-0f7e6f423307" providerId="ADAL" clId="{48B93ABF-277E-4366-89E1-442B45F84CB2}" dt="2024-04-17T20:49:34.204" v="0" actId="47"/>
        <pc:sldMkLst>
          <pc:docMk/>
          <pc:sldMk cId="480508753" sldId="713"/>
        </pc:sldMkLst>
      </pc:sldChg>
      <pc:sldChg chg="del">
        <pc:chgData name="Michael Hennick" userId="47308667-b466-4bc8-8630-0f7e6f423307" providerId="ADAL" clId="{48B93ABF-277E-4366-89E1-442B45F84CB2}" dt="2024-04-17T20:49:34.204" v="0" actId="47"/>
        <pc:sldMkLst>
          <pc:docMk/>
          <pc:sldMk cId="3507781811" sldId="714"/>
        </pc:sldMkLst>
      </pc:sldChg>
      <pc:sldChg chg="del">
        <pc:chgData name="Michael Hennick" userId="47308667-b466-4bc8-8630-0f7e6f423307" providerId="ADAL" clId="{48B93ABF-277E-4366-89E1-442B45F84CB2}" dt="2024-04-17T20:49:34.204" v="0" actId="47"/>
        <pc:sldMkLst>
          <pc:docMk/>
          <pc:sldMk cId="415322603" sldId="715"/>
        </pc:sldMkLst>
      </pc:sldChg>
      <pc:sldChg chg="del">
        <pc:chgData name="Michael Hennick" userId="47308667-b466-4bc8-8630-0f7e6f423307" providerId="ADAL" clId="{48B93ABF-277E-4366-89E1-442B45F84CB2}" dt="2024-04-17T20:49:34.204" v="0" actId="47"/>
        <pc:sldMkLst>
          <pc:docMk/>
          <pc:sldMk cId="2724669411" sldId="716"/>
        </pc:sldMkLst>
      </pc:sldChg>
      <pc:sldChg chg="del">
        <pc:chgData name="Michael Hennick" userId="47308667-b466-4bc8-8630-0f7e6f423307" providerId="ADAL" clId="{48B93ABF-277E-4366-89E1-442B45F84CB2}" dt="2024-04-17T20:49:34.204" v="0" actId="47"/>
        <pc:sldMkLst>
          <pc:docMk/>
          <pc:sldMk cId="2141995725" sldId="717"/>
        </pc:sldMkLst>
      </pc:sldChg>
      <pc:sldChg chg="del">
        <pc:chgData name="Michael Hennick" userId="47308667-b466-4bc8-8630-0f7e6f423307" providerId="ADAL" clId="{48B93ABF-277E-4366-89E1-442B45F84CB2}" dt="2024-04-17T20:49:34.204" v="0" actId="47"/>
        <pc:sldMkLst>
          <pc:docMk/>
          <pc:sldMk cId="1542439115" sldId="718"/>
        </pc:sldMkLst>
      </pc:sldChg>
      <pc:sldChg chg="del">
        <pc:chgData name="Michael Hennick" userId="47308667-b466-4bc8-8630-0f7e6f423307" providerId="ADAL" clId="{48B93ABF-277E-4366-89E1-442B45F84CB2}" dt="2024-04-17T20:49:34.204" v="0" actId="47"/>
        <pc:sldMkLst>
          <pc:docMk/>
          <pc:sldMk cId="4025407781" sldId="719"/>
        </pc:sldMkLst>
      </pc:sldChg>
      <pc:sldChg chg="del">
        <pc:chgData name="Michael Hennick" userId="47308667-b466-4bc8-8630-0f7e6f423307" providerId="ADAL" clId="{48B93ABF-277E-4366-89E1-442B45F84CB2}" dt="2024-04-17T20:49:34.204" v="0" actId="47"/>
        <pc:sldMkLst>
          <pc:docMk/>
          <pc:sldMk cId="2964952700" sldId="720"/>
        </pc:sldMkLst>
      </pc:sldChg>
      <pc:sldChg chg="del">
        <pc:chgData name="Michael Hennick" userId="47308667-b466-4bc8-8630-0f7e6f423307" providerId="ADAL" clId="{48B93ABF-277E-4366-89E1-442B45F84CB2}" dt="2024-04-17T20:49:34.204" v="0" actId="47"/>
        <pc:sldMkLst>
          <pc:docMk/>
          <pc:sldMk cId="3144718373" sldId="721"/>
        </pc:sldMkLst>
      </pc:sldChg>
      <pc:sldChg chg="del">
        <pc:chgData name="Michael Hennick" userId="47308667-b466-4bc8-8630-0f7e6f423307" providerId="ADAL" clId="{48B93ABF-277E-4366-89E1-442B45F84CB2}" dt="2024-04-17T20:49:34.204" v="0" actId="47"/>
        <pc:sldMkLst>
          <pc:docMk/>
          <pc:sldMk cId="1836732059" sldId="722"/>
        </pc:sldMkLst>
      </pc:sldChg>
      <pc:sldChg chg="del">
        <pc:chgData name="Michael Hennick" userId="47308667-b466-4bc8-8630-0f7e6f423307" providerId="ADAL" clId="{48B93ABF-277E-4366-89E1-442B45F84CB2}" dt="2024-04-17T20:49:34.204" v="0" actId="47"/>
        <pc:sldMkLst>
          <pc:docMk/>
          <pc:sldMk cId="2503001160" sldId="723"/>
        </pc:sldMkLst>
      </pc:sldChg>
      <pc:sldChg chg="del">
        <pc:chgData name="Michael Hennick" userId="47308667-b466-4bc8-8630-0f7e6f423307" providerId="ADAL" clId="{48B93ABF-277E-4366-89E1-442B45F84CB2}" dt="2024-04-17T20:49:34.204" v="0" actId="47"/>
        <pc:sldMkLst>
          <pc:docMk/>
          <pc:sldMk cId="1355022565" sldId="724"/>
        </pc:sldMkLst>
      </pc:sldChg>
      <pc:sldChg chg="del">
        <pc:chgData name="Michael Hennick" userId="47308667-b466-4bc8-8630-0f7e6f423307" providerId="ADAL" clId="{48B93ABF-277E-4366-89E1-442B45F84CB2}" dt="2024-04-17T20:49:34.204" v="0" actId="47"/>
        <pc:sldMkLst>
          <pc:docMk/>
          <pc:sldMk cId="2603929497" sldId="725"/>
        </pc:sldMkLst>
      </pc:sldChg>
      <pc:sldChg chg="del">
        <pc:chgData name="Michael Hennick" userId="47308667-b466-4bc8-8630-0f7e6f423307" providerId="ADAL" clId="{48B93ABF-277E-4366-89E1-442B45F84CB2}" dt="2024-04-17T20:49:34.204" v="0" actId="47"/>
        <pc:sldMkLst>
          <pc:docMk/>
          <pc:sldMk cId="117233371" sldId="726"/>
        </pc:sldMkLst>
      </pc:sldChg>
      <pc:sldChg chg="del">
        <pc:chgData name="Michael Hennick" userId="47308667-b466-4bc8-8630-0f7e6f423307" providerId="ADAL" clId="{48B93ABF-277E-4366-89E1-442B45F84CB2}" dt="2024-04-17T20:49:34.204" v="0" actId="47"/>
        <pc:sldMkLst>
          <pc:docMk/>
          <pc:sldMk cId="4108825243" sldId="727"/>
        </pc:sldMkLst>
      </pc:sldChg>
      <pc:sldChg chg="del">
        <pc:chgData name="Michael Hennick" userId="47308667-b466-4bc8-8630-0f7e6f423307" providerId="ADAL" clId="{48B93ABF-277E-4366-89E1-442B45F84CB2}" dt="2024-04-17T20:49:34.204" v="0" actId="47"/>
        <pc:sldMkLst>
          <pc:docMk/>
          <pc:sldMk cId="2559419667" sldId="728"/>
        </pc:sldMkLst>
      </pc:sldChg>
      <pc:sldChg chg="add">
        <pc:chgData name="Michael Hennick" userId="47308667-b466-4bc8-8630-0f7e6f423307" providerId="ADAL" clId="{48B93ABF-277E-4366-89E1-442B45F84CB2}" dt="2024-04-17T20:49:35.932" v="1"/>
        <pc:sldMkLst>
          <pc:docMk/>
          <pc:sldMk cId="2376151656" sldId="733"/>
        </pc:sldMkLst>
      </pc:sldChg>
      <pc:sldChg chg="add">
        <pc:chgData name="Michael Hennick" userId="47308667-b466-4bc8-8630-0f7e6f423307" providerId="ADAL" clId="{48B93ABF-277E-4366-89E1-442B45F84CB2}" dt="2024-04-17T20:49:35.932" v="1"/>
        <pc:sldMkLst>
          <pc:docMk/>
          <pc:sldMk cId="3737016465" sldId="734"/>
        </pc:sldMkLst>
      </pc:sldChg>
      <pc:sldChg chg="add">
        <pc:chgData name="Michael Hennick" userId="47308667-b466-4bc8-8630-0f7e6f423307" providerId="ADAL" clId="{48B93ABF-277E-4366-89E1-442B45F84CB2}" dt="2024-04-17T20:49:35.932" v="1"/>
        <pc:sldMkLst>
          <pc:docMk/>
          <pc:sldMk cId="2699610595" sldId="735"/>
        </pc:sldMkLst>
      </pc:sldChg>
      <pc:sldChg chg="add">
        <pc:chgData name="Michael Hennick" userId="47308667-b466-4bc8-8630-0f7e6f423307" providerId="ADAL" clId="{48B93ABF-277E-4366-89E1-442B45F84CB2}" dt="2024-04-17T20:49:35.932" v="1"/>
        <pc:sldMkLst>
          <pc:docMk/>
          <pc:sldMk cId="1406180257" sldId="736"/>
        </pc:sldMkLst>
      </pc:sldChg>
      <pc:sldChg chg="add">
        <pc:chgData name="Michael Hennick" userId="47308667-b466-4bc8-8630-0f7e6f423307" providerId="ADAL" clId="{48B93ABF-277E-4366-89E1-442B45F84CB2}" dt="2024-04-17T20:49:35.932" v="1"/>
        <pc:sldMkLst>
          <pc:docMk/>
          <pc:sldMk cId="3300056631" sldId="737"/>
        </pc:sldMkLst>
      </pc:sldChg>
      <pc:sldChg chg="add">
        <pc:chgData name="Michael Hennick" userId="47308667-b466-4bc8-8630-0f7e6f423307" providerId="ADAL" clId="{48B93ABF-277E-4366-89E1-442B45F84CB2}" dt="2024-04-17T20:49:35.932" v="1"/>
        <pc:sldMkLst>
          <pc:docMk/>
          <pc:sldMk cId="237327987" sldId="738"/>
        </pc:sldMkLst>
      </pc:sldChg>
      <pc:sldChg chg="add">
        <pc:chgData name="Michael Hennick" userId="47308667-b466-4bc8-8630-0f7e6f423307" providerId="ADAL" clId="{48B93ABF-277E-4366-89E1-442B45F84CB2}" dt="2024-04-17T20:49:35.932" v="1"/>
        <pc:sldMkLst>
          <pc:docMk/>
          <pc:sldMk cId="2235792386" sldId="739"/>
        </pc:sldMkLst>
      </pc:sldChg>
      <pc:sldChg chg="add">
        <pc:chgData name="Michael Hennick" userId="47308667-b466-4bc8-8630-0f7e6f423307" providerId="ADAL" clId="{48B93ABF-277E-4366-89E1-442B45F84CB2}" dt="2024-04-17T20:49:35.932" v="1"/>
        <pc:sldMkLst>
          <pc:docMk/>
          <pc:sldMk cId="2372701328" sldId="740"/>
        </pc:sldMkLst>
      </pc:sldChg>
      <pc:sldChg chg="add">
        <pc:chgData name="Michael Hennick" userId="47308667-b466-4bc8-8630-0f7e6f423307" providerId="ADAL" clId="{48B93ABF-277E-4366-89E1-442B45F84CB2}" dt="2024-04-17T20:49:35.932" v="1"/>
        <pc:sldMkLst>
          <pc:docMk/>
          <pc:sldMk cId="2106380868" sldId="741"/>
        </pc:sldMkLst>
      </pc:sldChg>
      <pc:sldChg chg="add">
        <pc:chgData name="Michael Hennick" userId="47308667-b466-4bc8-8630-0f7e6f423307" providerId="ADAL" clId="{48B93ABF-277E-4366-89E1-442B45F84CB2}" dt="2024-04-17T20:49:35.932" v="1"/>
        <pc:sldMkLst>
          <pc:docMk/>
          <pc:sldMk cId="1075087936" sldId="742"/>
        </pc:sldMkLst>
      </pc:sldChg>
      <pc:sldChg chg="add">
        <pc:chgData name="Michael Hennick" userId="47308667-b466-4bc8-8630-0f7e6f423307" providerId="ADAL" clId="{48B93ABF-277E-4366-89E1-442B45F84CB2}" dt="2024-04-17T20:49:35.932" v="1"/>
        <pc:sldMkLst>
          <pc:docMk/>
          <pc:sldMk cId="2424921822" sldId="743"/>
        </pc:sldMkLst>
      </pc:sldChg>
      <pc:sldChg chg="add">
        <pc:chgData name="Michael Hennick" userId="47308667-b466-4bc8-8630-0f7e6f423307" providerId="ADAL" clId="{48B93ABF-277E-4366-89E1-442B45F84CB2}" dt="2024-04-17T20:49:35.932" v="1"/>
        <pc:sldMkLst>
          <pc:docMk/>
          <pc:sldMk cId="2971232877" sldId="744"/>
        </pc:sldMkLst>
      </pc:sldChg>
      <pc:sldChg chg="add">
        <pc:chgData name="Michael Hennick" userId="47308667-b466-4bc8-8630-0f7e6f423307" providerId="ADAL" clId="{48B93ABF-277E-4366-89E1-442B45F84CB2}" dt="2024-04-17T20:49:35.932" v="1"/>
        <pc:sldMkLst>
          <pc:docMk/>
          <pc:sldMk cId="939358477" sldId="745"/>
        </pc:sldMkLst>
      </pc:sldChg>
      <pc:sldChg chg="add">
        <pc:chgData name="Michael Hennick" userId="47308667-b466-4bc8-8630-0f7e6f423307" providerId="ADAL" clId="{48B93ABF-277E-4366-89E1-442B45F84CB2}" dt="2024-04-17T20:49:35.932" v="1"/>
        <pc:sldMkLst>
          <pc:docMk/>
          <pc:sldMk cId="3650609950" sldId="746"/>
        </pc:sldMkLst>
      </pc:sldChg>
      <pc:sldChg chg="add">
        <pc:chgData name="Michael Hennick" userId="47308667-b466-4bc8-8630-0f7e6f423307" providerId="ADAL" clId="{48B93ABF-277E-4366-89E1-442B45F84CB2}" dt="2024-04-17T20:49:35.932" v="1"/>
        <pc:sldMkLst>
          <pc:docMk/>
          <pc:sldMk cId="3766079285" sldId="747"/>
        </pc:sldMkLst>
      </pc:sldChg>
      <pc:sldChg chg="add">
        <pc:chgData name="Michael Hennick" userId="47308667-b466-4bc8-8630-0f7e6f423307" providerId="ADAL" clId="{48B93ABF-277E-4366-89E1-442B45F84CB2}" dt="2024-04-17T20:49:35.932" v="1"/>
        <pc:sldMkLst>
          <pc:docMk/>
          <pc:sldMk cId="184523565" sldId="748"/>
        </pc:sldMkLst>
      </pc:sldChg>
      <pc:sldChg chg="add">
        <pc:chgData name="Michael Hennick" userId="47308667-b466-4bc8-8630-0f7e6f423307" providerId="ADAL" clId="{48B93ABF-277E-4366-89E1-442B45F84CB2}" dt="2024-04-17T20:49:35.932" v="1"/>
        <pc:sldMkLst>
          <pc:docMk/>
          <pc:sldMk cId="2722592660" sldId="749"/>
        </pc:sldMkLst>
      </pc:sldChg>
      <pc:sldChg chg="add">
        <pc:chgData name="Michael Hennick" userId="47308667-b466-4bc8-8630-0f7e6f423307" providerId="ADAL" clId="{48B93ABF-277E-4366-89E1-442B45F84CB2}" dt="2024-04-17T20:49:35.932" v="1"/>
        <pc:sldMkLst>
          <pc:docMk/>
          <pc:sldMk cId="1453706163" sldId="750"/>
        </pc:sldMkLst>
      </pc:sldChg>
      <pc:sldChg chg="add">
        <pc:chgData name="Michael Hennick" userId="47308667-b466-4bc8-8630-0f7e6f423307" providerId="ADAL" clId="{48B93ABF-277E-4366-89E1-442B45F84CB2}" dt="2024-04-17T20:49:35.932" v="1"/>
        <pc:sldMkLst>
          <pc:docMk/>
          <pc:sldMk cId="95573469" sldId="751"/>
        </pc:sldMkLst>
      </pc:sldChg>
      <pc:sldChg chg="add">
        <pc:chgData name="Michael Hennick" userId="47308667-b466-4bc8-8630-0f7e6f423307" providerId="ADAL" clId="{48B93ABF-277E-4366-89E1-442B45F84CB2}" dt="2024-04-17T20:49:35.932" v="1"/>
        <pc:sldMkLst>
          <pc:docMk/>
          <pc:sldMk cId="3755976873" sldId="752"/>
        </pc:sldMkLst>
      </pc:sldChg>
      <pc:sldChg chg="add">
        <pc:chgData name="Michael Hennick" userId="47308667-b466-4bc8-8630-0f7e6f423307" providerId="ADAL" clId="{48B93ABF-277E-4366-89E1-442B45F84CB2}" dt="2024-04-17T20:49:35.932" v="1"/>
        <pc:sldMkLst>
          <pc:docMk/>
          <pc:sldMk cId="248476990" sldId="753"/>
        </pc:sldMkLst>
      </pc:sldChg>
      <pc:sldChg chg="add">
        <pc:chgData name="Michael Hennick" userId="47308667-b466-4bc8-8630-0f7e6f423307" providerId="ADAL" clId="{48B93ABF-277E-4366-89E1-442B45F84CB2}" dt="2024-04-17T20:49:35.932" v="1"/>
        <pc:sldMkLst>
          <pc:docMk/>
          <pc:sldMk cId="4292215845" sldId="754"/>
        </pc:sldMkLst>
      </pc:sldChg>
      <pc:sldChg chg="add">
        <pc:chgData name="Michael Hennick" userId="47308667-b466-4bc8-8630-0f7e6f423307" providerId="ADAL" clId="{48B93ABF-277E-4366-89E1-442B45F84CB2}" dt="2024-04-17T20:49:35.932" v="1"/>
        <pc:sldMkLst>
          <pc:docMk/>
          <pc:sldMk cId="1752561255" sldId="755"/>
        </pc:sldMkLst>
      </pc:sldChg>
      <pc:sldChg chg="add">
        <pc:chgData name="Michael Hennick" userId="47308667-b466-4bc8-8630-0f7e6f423307" providerId="ADAL" clId="{48B93ABF-277E-4366-89E1-442B45F84CB2}" dt="2024-04-17T20:49:35.932" v="1"/>
        <pc:sldMkLst>
          <pc:docMk/>
          <pc:sldMk cId="1046618188" sldId="756"/>
        </pc:sldMkLst>
      </pc:sldChg>
      <pc:sldChg chg="add">
        <pc:chgData name="Michael Hennick" userId="47308667-b466-4bc8-8630-0f7e6f423307" providerId="ADAL" clId="{48B93ABF-277E-4366-89E1-442B45F84CB2}" dt="2024-04-17T20:49:35.932" v="1"/>
        <pc:sldMkLst>
          <pc:docMk/>
          <pc:sldMk cId="3297103698" sldId="757"/>
        </pc:sldMkLst>
      </pc:sldChg>
      <pc:sldChg chg="add">
        <pc:chgData name="Michael Hennick" userId="47308667-b466-4bc8-8630-0f7e6f423307" providerId="ADAL" clId="{48B93ABF-277E-4366-89E1-442B45F84CB2}" dt="2024-04-17T20:49:35.932" v="1"/>
        <pc:sldMkLst>
          <pc:docMk/>
          <pc:sldMk cId="1258904542" sldId="758"/>
        </pc:sldMkLst>
      </pc:sldChg>
      <pc:sldChg chg="add">
        <pc:chgData name="Michael Hennick" userId="47308667-b466-4bc8-8630-0f7e6f423307" providerId="ADAL" clId="{48B93ABF-277E-4366-89E1-442B45F84CB2}" dt="2024-04-17T20:49:35.932" v="1"/>
        <pc:sldMkLst>
          <pc:docMk/>
          <pc:sldMk cId="915544909" sldId="759"/>
        </pc:sldMkLst>
      </pc:sldChg>
      <pc:sldChg chg="add">
        <pc:chgData name="Michael Hennick" userId="47308667-b466-4bc8-8630-0f7e6f423307" providerId="ADAL" clId="{48B93ABF-277E-4366-89E1-442B45F84CB2}" dt="2024-04-17T20:49:35.932" v="1"/>
        <pc:sldMkLst>
          <pc:docMk/>
          <pc:sldMk cId="57092309" sldId="760"/>
        </pc:sldMkLst>
      </pc:sldChg>
      <pc:sldChg chg="add">
        <pc:chgData name="Michael Hennick" userId="47308667-b466-4bc8-8630-0f7e6f423307" providerId="ADAL" clId="{48B93ABF-277E-4366-89E1-442B45F84CB2}" dt="2024-04-17T20:49:35.932" v="1"/>
        <pc:sldMkLst>
          <pc:docMk/>
          <pc:sldMk cId="1555492260" sldId="761"/>
        </pc:sldMkLst>
      </pc:sldChg>
      <pc:sldChg chg="add">
        <pc:chgData name="Michael Hennick" userId="47308667-b466-4bc8-8630-0f7e6f423307" providerId="ADAL" clId="{48B93ABF-277E-4366-89E1-442B45F84CB2}" dt="2024-04-17T20:49:35.932" v="1"/>
        <pc:sldMkLst>
          <pc:docMk/>
          <pc:sldMk cId="1135623815" sldId="762"/>
        </pc:sldMkLst>
      </pc:sldChg>
      <pc:sldChg chg="add">
        <pc:chgData name="Michael Hennick" userId="47308667-b466-4bc8-8630-0f7e6f423307" providerId="ADAL" clId="{48B93ABF-277E-4366-89E1-442B45F84CB2}" dt="2024-04-17T20:49:35.932" v="1"/>
        <pc:sldMkLst>
          <pc:docMk/>
          <pc:sldMk cId="427806610" sldId="763"/>
        </pc:sldMkLst>
      </pc:sldChg>
      <pc:sldChg chg="add">
        <pc:chgData name="Michael Hennick" userId="47308667-b466-4bc8-8630-0f7e6f423307" providerId="ADAL" clId="{48B93ABF-277E-4366-89E1-442B45F84CB2}" dt="2024-04-17T20:49:35.932" v="1"/>
        <pc:sldMkLst>
          <pc:docMk/>
          <pc:sldMk cId="3633725980" sldId="764"/>
        </pc:sldMkLst>
      </pc:sldChg>
      <pc:sldChg chg="add">
        <pc:chgData name="Michael Hennick" userId="47308667-b466-4bc8-8630-0f7e6f423307" providerId="ADAL" clId="{48B93ABF-277E-4366-89E1-442B45F84CB2}" dt="2024-04-17T20:49:35.932" v="1"/>
        <pc:sldMkLst>
          <pc:docMk/>
          <pc:sldMk cId="1249433463" sldId="765"/>
        </pc:sldMkLst>
      </pc:sldChg>
      <pc:sldChg chg="add">
        <pc:chgData name="Michael Hennick" userId="47308667-b466-4bc8-8630-0f7e6f423307" providerId="ADAL" clId="{48B93ABF-277E-4366-89E1-442B45F84CB2}" dt="2024-04-17T20:49:35.932" v="1"/>
        <pc:sldMkLst>
          <pc:docMk/>
          <pc:sldMk cId="486902239" sldId="766"/>
        </pc:sldMkLst>
      </pc:sldChg>
      <pc:sldChg chg="add">
        <pc:chgData name="Michael Hennick" userId="47308667-b466-4bc8-8630-0f7e6f423307" providerId="ADAL" clId="{48B93ABF-277E-4366-89E1-442B45F84CB2}" dt="2024-04-17T20:49:35.932" v="1"/>
        <pc:sldMkLst>
          <pc:docMk/>
          <pc:sldMk cId="4085474512" sldId="767"/>
        </pc:sldMkLst>
      </pc:sldChg>
      <pc:sldChg chg="add">
        <pc:chgData name="Michael Hennick" userId="47308667-b466-4bc8-8630-0f7e6f423307" providerId="ADAL" clId="{48B93ABF-277E-4366-89E1-442B45F84CB2}" dt="2024-04-17T20:49:35.932" v="1"/>
        <pc:sldMkLst>
          <pc:docMk/>
          <pc:sldMk cId="2887952864" sldId="768"/>
        </pc:sldMkLst>
      </pc:sldChg>
      <pc:sldChg chg="add">
        <pc:chgData name="Michael Hennick" userId="47308667-b466-4bc8-8630-0f7e6f423307" providerId="ADAL" clId="{48B93ABF-277E-4366-89E1-442B45F84CB2}" dt="2024-04-17T20:49:35.932" v="1"/>
        <pc:sldMkLst>
          <pc:docMk/>
          <pc:sldMk cId="1367871903" sldId="769"/>
        </pc:sldMkLst>
      </pc:sldChg>
      <pc:sldChg chg="add">
        <pc:chgData name="Michael Hennick" userId="47308667-b466-4bc8-8630-0f7e6f423307" providerId="ADAL" clId="{48B93ABF-277E-4366-89E1-442B45F84CB2}" dt="2024-04-17T20:49:35.932" v="1"/>
        <pc:sldMkLst>
          <pc:docMk/>
          <pc:sldMk cId="2604734506" sldId="770"/>
        </pc:sldMkLst>
      </pc:sldChg>
      <pc:sldChg chg="add">
        <pc:chgData name="Michael Hennick" userId="47308667-b466-4bc8-8630-0f7e6f423307" providerId="ADAL" clId="{48B93ABF-277E-4366-89E1-442B45F84CB2}" dt="2024-04-17T20:49:35.932" v="1"/>
        <pc:sldMkLst>
          <pc:docMk/>
          <pc:sldMk cId="1576646408" sldId="771"/>
        </pc:sldMkLst>
      </pc:sldChg>
      <pc:sldChg chg="add">
        <pc:chgData name="Michael Hennick" userId="47308667-b466-4bc8-8630-0f7e6f423307" providerId="ADAL" clId="{48B93ABF-277E-4366-89E1-442B45F84CB2}" dt="2024-04-17T20:49:35.932" v="1"/>
        <pc:sldMkLst>
          <pc:docMk/>
          <pc:sldMk cId="4023894448" sldId="772"/>
        </pc:sldMkLst>
      </pc:sldChg>
      <pc:sldChg chg="add">
        <pc:chgData name="Michael Hennick" userId="47308667-b466-4bc8-8630-0f7e6f423307" providerId="ADAL" clId="{48B93ABF-277E-4366-89E1-442B45F84CB2}" dt="2024-04-17T20:49:35.932" v="1"/>
        <pc:sldMkLst>
          <pc:docMk/>
          <pc:sldMk cId="2348705385" sldId="773"/>
        </pc:sldMkLst>
      </pc:sldChg>
      <pc:sldChg chg="add">
        <pc:chgData name="Michael Hennick" userId="47308667-b466-4bc8-8630-0f7e6f423307" providerId="ADAL" clId="{48B93ABF-277E-4366-89E1-442B45F84CB2}" dt="2024-04-17T20:49:35.932" v="1"/>
        <pc:sldMkLst>
          <pc:docMk/>
          <pc:sldMk cId="1041818316" sldId="774"/>
        </pc:sldMkLst>
      </pc:sldChg>
      <pc:sldChg chg="add">
        <pc:chgData name="Michael Hennick" userId="47308667-b466-4bc8-8630-0f7e6f423307" providerId="ADAL" clId="{48B93ABF-277E-4366-89E1-442B45F84CB2}" dt="2024-04-17T20:49:35.932" v="1"/>
        <pc:sldMkLst>
          <pc:docMk/>
          <pc:sldMk cId="2896176565" sldId="775"/>
        </pc:sldMkLst>
      </pc:sldChg>
      <pc:sldChg chg="add">
        <pc:chgData name="Michael Hennick" userId="47308667-b466-4bc8-8630-0f7e6f423307" providerId="ADAL" clId="{48B93ABF-277E-4366-89E1-442B45F84CB2}" dt="2024-04-17T20:49:35.932" v="1"/>
        <pc:sldMkLst>
          <pc:docMk/>
          <pc:sldMk cId="3571784299" sldId="776"/>
        </pc:sldMkLst>
      </pc:sldChg>
      <pc:sldChg chg="add">
        <pc:chgData name="Michael Hennick" userId="47308667-b466-4bc8-8630-0f7e6f423307" providerId="ADAL" clId="{48B93ABF-277E-4366-89E1-442B45F84CB2}" dt="2024-04-17T20:49:35.932" v="1"/>
        <pc:sldMkLst>
          <pc:docMk/>
          <pc:sldMk cId="4232556621" sldId="777"/>
        </pc:sldMkLst>
      </pc:sldChg>
      <pc:sldChg chg="add">
        <pc:chgData name="Michael Hennick" userId="47308667-b466-4bc8-8630-0f7e6f423307" providerId="ADAL" clId="{48B93ABF-277E-4366-89E1-442B45F84CB2}" dt="2024-04-17T20:49:35.932" v="1"/>
        <pc:sldMkLst>
          <pc:docMk/>
          <pc:sldMk cId="385055153" sldId="778"/>
        </pc:sldMkLst>
      </pc:sldChg>
      <pc:sldChg chg="add">
        <pc:chgData name="Michael Hennick" userId="47308667-b466-4bc8-8630-0f7e6f423307" providerId="ADAL" clId="{48B93ABF-277E-4366-89E1-442B45F84CB2}" dt="2024-04-17T20:49:35.932" v="1"/>
        <pc:sldMkLst>
          <pc:docMk/>
          <pc:sldMk cId="90247199" sldId="818"/>
        </pc:sldMkLst>
      </pc:sldChg>
      <pc:sldChg chg="add">
        <pc:chgData name="Michael Hennick" userId="47308667-b466-4bc8-8630-0f7e6f423307" providerId="ADAL" clId="{48B93ABF-277E-4366-89E1-442B45F84CB2}" dt="2024-04-17T20:49:35.932" v="1"/>
        <pc:sldMkLst>
          <pc:docMk/>
          <pc:sldMk cId="2607632231" sldId="819"/>
        </pc:sldMkLst>
      </pc:sldChg>
      <pc:sldChg chg="add">
        <pc:chgData name="Michael Hennick" userId="47308667-b466-4bc8-8630-0f7e6f423307" providerId="ADAL" clId="{48B93ABF-277E-4366-89E1-442B45F84CB2}" dt="2024-04-17T20:49:35.932" v="1"/>
        <pc:sldMkLst>
          <pc:docMk/>
          <pc:sldMk cId="4055693873" sldId="820"/>
        </pc:sldMkLst>
      </pc:sldChg>
      <pc:sldChg chg="add">
        <pc:chgData name="Michael Hennick" userId="47308667-b466-4bc8-8630-0f7e6f423307" providerId="ADAL" clId="{48B93ABF-277E-4366-89E1-442B45F84CB2}" dt="2024-04-17T20:49:35.932" v="1"/>
        <pc:sldMkLst>
          <pc:docMk/>
          <pc:sldMk cId="1088028786" sldId="821"/>
        </pc:sldMkLst>
      </pc:sldChg>
      <pc:sldChg chg="add">
        <pc:chgData name="Michael Hennick" userId="47308667-b466-4bc8-8630-0f7e6f423307" providerId="ADAL" clId="{48B93ABF-277E-4366-89E1-442B45F84CB2}" dt="2024-04-17T20:49:35.932" v="1"/>
        <pc:sldMkLst>
          <pc:docMk/>
          <pc:sldMk cId="3749498034" sldId="822"/>
        </pc:sldMkLst>
      </pc:sldChg>
      <pc:sldChg chg="add">
        <pc:chgData name="Michael Hennick" userId="47308667-b466-4bc8-8630-0f7e6f423307" providerId="ADAL" clId="{48B93ABF-277E-4366-89E1-442B45F84CB2}" dt="2024-04-17T20:49:35.932" v="1"/>
        <pc:sldMkLst>
          <pc:docMk/>
          <pc:sldMk cId="2233203670" sldId="825"/>
        </pc:sldMkLst>
      </pc:sldChg>
      <pc:sldChg chg="add">
        <pc:chgData name="Michael Hennick" userId="47308667-b466-4bc8-8630-0f7e6f423307" providerId="ADAL" clId="{48B93ABF-277E-4366-89E1-442B45F84CB2}" dt="2024-04-17T20:49:35.932" v="1"/>
        <pc:sldMkLst>
          <pc:docMk/>
          <pc:sldMk cId="3094438570" sldId="836"/>
        </pc:sldMkLst>
      </pc:sldChg>
      <pc:sldChg chg="add">
        <pc:chgData name="Michael Hennick" userId="47308667-b466-4bc8-8630-0f7e6f423307" providerId="ADAL" clId="{48B93ABF-277E-4366-89E1-442B45F84CB2}" dt="2024-04-17T20:49:35.932" v="1"/>
        <pc:sldMkLst>
          <pc:docMk/>
          <pc:sldMk cId="4026544990" sldId="837"/>
        </pc:sldMkLst>
      </pc:sldChg>
      <pc:sldChg chg="add">
        <pc:chgData name="Michael Hennick" userId="47308667-b466-4bc8-8630-0f7e6f423307" providerId="ADAL" clId="{48B93ABF-277E-4366-89E1-442B45F84CB2}" dt="2024-04-17T20:49:35.932" v="1"/>
        <pc:sldMkLst>
          <pc:docMk/>
          <pc:sldMk cId="2776014691" sldId="838"/>
        </pc:sldMkLst>
      </pc:sldChg>
      <pc:sldChg chg="add">
        <pc:chgData name="Michael Hennick" userId="47308667-b466-4bc8-8630-0f7e6f423307" providerId="ADAL" clId="{48B93ABF-277E-4366-89E1-442B45F84CB2}" dt="2024-04-17T20:49:35.932" v="1"/>
        <pc:sldMkLst>
          <pc:docMk/>
          <pc:sldMk cId="2230680315" sldId="839"/>
        </pc:sldMkLst>
      </pc:sldChg>
      <pc:sldChg chg="addSp modSp add mod">
        <pc:chgData name="Michael Hennick" userId="47308667-b466-4bc8-8630-0f7e6f423307" providerId="ADAL" clId="{48B93ABF-277E-4366-89E1-442B45F84CB2}" dt="2024-04-17T20:55:56.914" v="292" actId="20577"/>
        <pc:sldMkLst>
          <pc:docMk/>
          <pc:sldMk cId="945712997" sldId="840"/>
        </pc:sldMkLst>
        <pc:spChg chg="mod">
          <ac:chgData name="Michael Hennick" userId="47308667-b466-4bc8-8630-0f7e6f423307" providerId="ADAL" clId="{48B93ABF-277E-4366-89E1-442B45F84CB2}" dt="2024-04-17T20:52:11.673" v="57" actId="20577"/>
          <ac:spMkLst>
            <pc:docMk/>
            <pc:sldMk cId="945712997" sldId="840"/>
            <ac:spMk id="2" creationId="{00000000-0000-0000-0000-000000000000}"/>
          </ac:spMkLst>
        </pc:spChg>
        <pc:spChg chg="mod">
          <ac:chgData name="Michael Hennick" userId="47308667-b466-4bc8-8630-0f7e6f423307" providerId="ADAL" clId="{48B93ABF-277E-4366-89E1-442B45F84CB2}" dt="2024-04-17T20:55:56.914" v="292" actId="20577"/>
          <ac:spMkLst>
            <pc:docMk/>
            <pc:sldMk cId="945712997" sldId="840"/>
            <ac:spMk id="9" creationId="{00000000-0000-0000-0000-000000000000}"/>
          </ac:spMkLst>
        </pc:spChg>
        <pc:picChg chg="add mod">
          <ac:chgData name="Michael Hennick" userId="47308667-b466-4bc8-8630-0f7e6f423307" providerId="ADAL" clId="{48B93ABF-277E-4366-89E1-442B45F84CB2}" dt="2024-04-17T20:54:23.023" v="276" actId="1076"/>
          <ac:picMkLst>
            <pc:docMk/>
            <pc:sldMk cId="945712997" sldId="840"/>
            <ac:picMk id="4" creationId="{CABD7E66-99D1-A7E3-8838-DE60EA23E0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CDA61-E664-634D-841D-EBA9ED737D79}" type="datetimeFigureOut">
              <a:rPr lang="en-US" smtClean="0"/>
              <a:t>4/17/2024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9D675-D049-E849-AB6D-29F53391A025}" type="slidenum">
              <a:rPr lang="en-US" smtClean="0"/>
              <a:t>‹#›</a:t>
            </a:fld>
            <a:endParaRPr lang="en-US"/>
          </a:p>
        </p:txBody>
      </p:sp>
    </p:spTree>
    <p:extLst>
      <p:ext uri="{BB962C8B-B14F-4D97-AF65-F5344CB8AC3E}">
        <p14:creationId xmlns:p14="http://schemas.microsoft.com/office/powerpoint/2010/main" val="1690794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10</a:t>
            </a:fld>
            <a:endParaRPr lang="en-US"/>
          </a:p>
        </p:txBody>
      </p:sp>
    </p:spTree>
    <p:extLst>
      <p:ext uri="{BB962C8B-B14F-4D97-AF65-F5344CB8AC3E}">
        <p14:creationId xmlns:p14="http://schemas.microsoft.com/office/powerpoint/2010/main" val="266904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34</a:t>
            </a:fld>
            <a:endParaRPr lang="en-US"/>
          </a:p>
        </p:txBody>
      </p:sp>
    </p:spTree>
    <p:extLst>
      <p:ext uri="{BB962C8B-B14F-4D97-AF65-F5344CB8AC3E}">
        <p14:creationId xmlns:p14="http://schemas.microsoft.com/office/powerpoint/2010/main" val="188178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35</a:t>
            </a:fld>
            <a:endParaRPr lang="en-US"/>
          </a:p>
        </p:txBody>
      </p:sp>
    </p:spTree>
    <p:extLst>
      <p:ext uri="{BB962C8B-B14F-4D97-AF65-F5344CB8AC3E}">
        <p14:creationId xmlns:p14="http://schemas.microsoft.com/office/powerpoint/2010/main" val="196211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37</a:t>
            </a:fld>
            <a:endParaRPr lang="en-US"/>
          </a:p>
        </p:txBody>
      </p:sp>
    </p:spTree>
    <p:extLst>
      <p:ext uri="{BB962C8B-B14F-4D97-AF65-F5344CB8AC3E}">
        <p14:creationId xmlns:p14="http://schemas.microsoft.com/office/powerpoint/2010/main" val="137827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38</a:t>
            </a:fld>
            <a:endParaRPr lang="en-US"/>
          </a:p>
        </p:txBody>
      </p:sp>
    </p:spTree>
    <p:extLst>
      <p:ext uri="{BB962C8B-B14F-4D97-AF65-F5344CB8AC3E}">
        <p14:creationId xmlns:p14="http://schemas.microsoft.com/office/powerpoint/2010/main" val="3570153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39</a:t>
            </a:fld>
            <a:endParaRPr lang="en-US"/>
          </a:p>
        </p:txBody>
      </p:sp>
    </p:spTree>
    <p:extLst>
      <p:ext uri="{BB962C8B-B14F-4D97-AF65-F5344CB8AC3E}">
        <p14:creationId xmlns:p14="http://schemas.microsoft.com/office/powerpoint/2010/main" val="337282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40</a:t>
            </a:fld>
            <a:endParaRPr lang="en-US"/>
          </a:p>
        </p:txBody>
      </p:sp>
    </p:spTree>
    <p:extLst>
      <p:ext uri="{BB962C8B-B14F-4D97-AF65-F5344CB8AC3E}">
        <p14:creationId xmlns:p14="http://schemas.microsoft.com/office/powerpoint/2010/main" val="3603497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41</a:t>
            </a:fld>
            <a:endParaRPr lang="en-US"/>
          </a:p>
        </p:txBody>
      </p:sp>
    </p:spTree>
    <p:extLst>
      <p:ext uri="{BB962C8B-B14F-4D97-AF65-F5344CB8AC3E}">
        <p14:creationId xmlns:p14="http://schemas.microsoft.com/office/powerpoint/2010/main" val="114778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59</a:t>
            </a:fld>
            <a:endParaRPr lang="en-US"/>
          </a:p>
        </p:txBody>
      </p:sp>
    </p:spTree>
    <p:extLst>
      <p:ext uri="{BB962C8B-B14F-4D97-AF65-F5344CB8AC3E}">
        <p14:creationId xmlns:p14="http://schemas.microsoft.com/office/powerpoint/2010/main" val="230535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11</a:t>
            </a:fld>
            <a:endParaRPr lang="en-US"/>
          </a:p>
        </p:txBody>
      </p:sp>
    </p:spTree>
    <p:extLst>
      <p:ext uri="{BB962C8B-B14F-4D97-AF65-F5344CB8AC3E}">
        <p14:creationId xmlns:p14="http://schemas.microsoft.com/office/powerpoint/2010/main" val="12810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12</a:t>
            </a:fld>
            <a:endParaRPr lang="en-US"/>
          </a:p>
        </p:txBody>
      </p:sp>
    </p:spTree>
    <p:extLst>
      <p:ext uri="{BB962C8B-B14F-4D97-AF65-F5344CB8AC3E}">
        <p14:creationId xmlns:p14="http://schemas.microsoft.com/office/powerpoint/2010/main" val="299501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13</a:t>
            </a:fld>
            <a:endParaRPr lang="en-US"/>
          </a:p>
        </p:txBody>
      </p:sp>
    </p:spTree>
    <p:extLst>
      <p:ext uri="{BB962C8B-B14F-4D97-AF65-F5344CB8AC3E}">
        <p14:creationId xmlns:p14="http://schemas.microsoft.com/office/powerpoint/2010/main" val="2605512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14</a:t>
            </a:fld>
            <a:endParaRPr lang="en-US"/>
          </a:p>
        </p:txBody>
      </p:sp>
    </p:spTree>
    <p:extLst>
      <p:ext uri="{BB962C8B-B14F-4D97-AF65-F5344CB8AC3E}">
        <p14:creationId xmlns:p14="http://schemas.microsoft.com/office/powerpoint/2010/main" val="183027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30</a:t>
            </a:fld>
            <a:endParaRPr lang="en-US"/>
          </a:p>
        </p:txBody>
      </p:sp>
    </p:spTree>
    <p:extLst>
      <p:ext uri="{BB962C8B-B14F-4D97-AF65-F5344CB8AC3E}">
        <p14:creationId xmlns:p14="http://schemas.microsoft.com/office/powerpoint/2010/main" val="3914830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31</a:t>
            </a:fld>
            <a:endParaRPr lang="en-US"/>
          </a:p>
        </p:txBody>
      </p:sp>
    </p:spTree>
    <p:extLst>
      <p:ext uri="{BB962C8B-B14F-4D97-AF65-F5344CB8AC3E}">
        <p14:creationId xmlns:p14="http://schemas.microsoft.com/office/powerpoint/2010/main" val="2202122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32</a:t>
            </a:fld>
            <a:endParaRPr lang="en-US"/>
          </a:p>
        </p:txBody>
      </p:sp>
    </p:spTree>
    <p:extLst>
      <p:ext uri="{BB962C8B-B14F-4D97-AF65-F5344CB8AC3E}">
        <p14:creationId xmlns:p14="http://schemas.microsoft.com/office/powerpoint/2010/main" val="62097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0EE623-53B2-4C2E-B834-EAA519255755}" type="slidenum">
              <a:rPr lang="en-US" smtClean="0"/>
              <a:t>33</a:t>
            </a:fld>
            <a:endParaRPr lang="en-US"/>
          </a:p>
        </p:txBody>
      </p:sp>
    </p:spTree>
    <p:extLst>
      <p:ext uri="{BB962C8B-B14F-4D97-AF65-F5344CB8AC3E}">
        <p14:creationId xmlns:p14="http://schemas.microsoft.com/office/powerpoint/2010/main" val="116991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F42B08F-7201-4881-BAE0-A32C1D4254DA}" type="datetimeFigureOut">
              <a:rPr lang="en-US" smtClean="0"/>
              <a:t>4/17/2024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42B08F-7201-4881-BAE0-A32C1D4254DA}"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42B08F-7201-4881-BAE0-A32C1D4254DA}"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0EF93-A27B-488A-AF90-2665E003BC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42B08F-7201-4881-BAE0-A32C1D4254DA}"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F42B08F-7201-4881-BAE0-A32C1D4254DA}" type="datetimeFigureOut">
              <a:rPr lang="en-US" smtClean="0"/>
              <a:t>4/17/2024</a:t>
            </a:fld>
            <a:endParaRPr lang="en-US"/>
          </a:p>
        </p:txBody>
      </p:sp>
      <p:sp>
        <p:nvSpPr>
          <p:cNvPr id="8" name="Slide Number Placeholder 7"/>
          <p:cNvSpPr>
            <a:spLocks noGrp="1"/>
          </p:cNvSpPr>
          <p:nvPr>
            <p:ph type="sldNum" sz="quarter" idx="11"/>
          </p:nvPr>
        </p:nvSpPr>
        <p:spPr/>
        <p:txBody>
          <a:bodyPr/>
          <a:lstStyle/>
          <a:p>
            <a:fld id="{40B0EF93-A27B-488A-AF90-2665E003BCF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2B08F-7201-4881-BAE0-A32C1D4254DA}" type="datetimeFigureOut">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42B08F-7201-4881-BAE0-A32C1D4254DA}"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0B0EF93-A27B-488A-AF90-2665E003BC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F42B08F-7201-4881-BAE0-A32C1D4254DA}"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0EF93-A27B-488A-AF90-2665E003BC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F42B08F-7201-4881-BAE0-A32C1D4254DA}" type="datetimeFigureOut">
              <a:rPr lang="en-US" smtClean="0"/>
              <a:t>4/17/2024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0B0EF93-A27B-488A-AF90-2665E003BC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search?q=hackin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papajohns.com/papa-track?orderType=DELIVERY&amp;storeId=711&amp;orderId=698972312&amp;subId=b721aca6436e983a5f9759a8563c917f687640d6" TargetMode="External"/><Relationship Id="rId4" Type="http://schemas.openxmlformats.org/officeDocument/2006/relationships/hyperlink" Target="https://www.amazon.com/s/ref=nb_sb_noss?url=search-alias%3Daps&amp;field-keywords=ceh"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app=desktop&amp;v=LooL6_chvN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stechnica.com/information-technology/2022/09/microsoft-teams-stores-cleartext-auth-tokens-wont-be-quickly-patched/"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seattletimes.com/business/facebook-warning-1-million-users-about-stolen-usernames-password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ans.org/reading-room/whitepapers/testing/writing-penetration-testing-report-33343" TargetMode="External"/><Relationship Id="rId2" Type="http://schemas.openxmlformats.org/officeDocument/2006/relationships/hyperlink" Target="https://www.offensive-security.com/reports/sample-penetration-testing-report.pdf"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portswigger.ne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hyperlink" Target="http://www.beefproject.co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blog.secureideas.com/2016/09/a-brief-beef-overview.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thehackernews.com/2012/03/xss-vulnerability-discovered-on-paypal.html"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2438399"/>
          </a:xfrm>
        </p:spPr>
        <p:txBody>
          <a:bodyPr>
            <a:normAutofit/>
          </a:bodyPr>
          <a:lstStyle/>
          <a:p>
            <a:r>
              <a:rPr lang="en-US" sz="4000" dirty="0"/>
              <a:t>CYBR644 – Cyber Practitioner Lab</a:t>
            </a:r>
          </a:p>
        </p:txBody>
      </p:sp>
      <p:sp>
        <p:nvSpPr>
          <p:cNvPr id="3" name="Subtitle 2"/>
          <p:cNvSpPr>
            <a:spLocks noGrp="1"/>
          </p:cNvSpPr>
          <p:nvPr>
            <p:ph type="subTitle" idx="1"/>
          </p:nvPr>
        </p:nvSpPr>
        <p:spPr>
          <a:xfrm>
            <a:off x="2511552" y="4724400"/>
            <a:ext cx="6480048" cy="1752600"/>
          </a:xfrm>
        </p:spPr>
        <p:txBody>
          <a:bodyPr>
            <a:normAutofit/>
          </a:bodyPr>
          <a:lstStyle/>
          <a:p>
            <a:r>
              <a:rPr lang="en-US" dirty="0"/>
              <a:t>Spring 2024</a:t>
            </a:r>
          </a:p>
          <a:p>
            <a:r>
              <a:rPr lang="en-US" dirty="0"/>
              <a:t>University of Maryland, Baltimore County</a:t>
            </a:r>
          </a:p>
          <a:p>
            <a:r>
              <a:rPr lang="en-US" dirty="0"/>
              <a:t>Michael </a:t>
            </a:r>
            <a:r>
              <a:rPr lang="en-US" dirty="0" err="1"/>
              <a:t>Hennick</a:t>
            </a:r>
            <a:endParaRPr lang="en-US" dirty="0"/>
          </a:p>
        </p:txBody>
      </p:sp>
      <p:pic>
        <p:nvPicPr>
          <p:cNvPr id="4" name="Picture 20" descr="C:\Users\mhenni\Pictures\cyber-server fa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4776257" cy="3187927"/>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25051" t="7698" r="24522" b="6981"/>
          <a:stretch/>
        </p:blipFill>
        <p:spPr>
          <a:xfrm>
            <a:off x="7462239" y="4038600"/>
            <a:ext cx="1529361" cy="1371600"/>
          </a:xfrm>
          <a:prstGeom prst="rect">
            <a:avLst/>
          </a:prstGeom>
        </p:spPr>
      </p:pic>
    </p:spTree>
    <p:extLst>
      <p:ext uri="{BB962C8B-B14F-4D97-AF65-F5344CB8AC3E}">
        <p14:creationId xmlns:p14="http://schemas.microsoft.com/office/powerpoint/2010/main" val="19212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HTTP Protocol</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Request/Response protocol using reliable transport (typically TCP)</a:t>
            </a:r>
          </a:p>
          <a:p>
            <a:pPr marL="342900" indent="-342900" algn="l">
              <a:buFontTx/>
              <a:buChar char="-"/>
            </a:pPr>
            <a:r>
              <a:rPr lang="en-US" sz="2000" dirty="0"/>
              <a:t>HTTP 1.1 is defined in RFC 2616</a:t>
            </a:r>
          </a:p>
          <a:p>
            <a:pPr marL="342900" indent="-342900" algn="l">
              <a:buFontTx/>
              <a:buChar char="-"/>
            </a:pPr>
            <a:endParaRPr lang="en-US" sz="2000" dirty="0"/>
          </a:p>
          <a:p>
            <a:pPr algn="l"/>
            <a:r>
              <a:rPr lang="en-US" sz="1800" dirty="0"/>
              <a:t>RESPONSE</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dirty="0"/>
          </a:p>
        </p:txBody>
      </p:sp>
      <p:sp>
        <p:nvSpPr>
          <p:cNvPr id="3" name="TextBox 2"/>
          <p:cNvSpPr txBox="1"/>
          <p:nvPr/>
        </p:nvSpPr>
        <p:spPr>
          <a:xfrm>
            <a:off x="457200" y="2795587"/>
            <a:ext cx="5181600" cy="2462213"/>
          </a:xfrm>
          <a:prstGeom prst="rect">
            <a:avLst/>
          </a:prstGeom>
          <a:solidFill>
            <a:schemeClr val="tx1"/>
          </a:solidFill>
        </p:spPr>
        <p:txBody>
          <a:bodyPr wrap="square" rtlCol="0">
            <a:spAutoFit/>
          </a:bodyPr>
          <a:lstStyle/>
          <a:p>
            <a:r>
              <a:rPr lang="en-US" sz="1400" dirty="0">
                <a:solidFill>
                  <a:schemeClr val="bg1"/>
                </a:solidFill>
              </a:rPr>
              <a:t>HTTP/1.1 200 OK</a:t>
            </a:r>
          </a:p>
          <a:p>
            <a:endParaRPr lang="en-US" sz="1400" dirty="0">
              <a:solidFill>
                <a:schemeClr val="bg1"/>
              </a:solidFill>
            </a:endParaRPr>
          </a:p>
          <a:p>
            <a:r>
              <a:rPr lang="en-US" sz="1400" dirty="0">
                <a:solidFill>
                  <a:schemeClr val="bg1"/>
                </a:solidFill>
              </a:rPr>
              <a:t>Content-Type: text/html;</a:t>
            </a:r>
          </a:p>
          <a:p>
            <a:endParaRPr lang="en-US" sz="1400" dirty="0">
              <a:solidFill>
                <a:schemeClr val="bg1"/>
              </a:solidFill>
            </a:endParaRPr>
          </a:p>
          <a:p>
            <a:r>
              <a:rPr lang="en-US" sz="1400" dirty="0">
                <a:solidFill>
                  <a:schemeClr val="bg1"/>
                </a:solidFill>
              </a:rPr>
              <a:t>Charset=UTF-8</a:t>
            </a:r>
          </a:p>
          <a:p>
            <a:endParaRPr lang="en-US" sz="1400" dirty="0">
              <a:solidFill>
                <a:schemeClr val="bg1"/>
              </a:solidFill>
            </a:endParaRPr>
          </a:p>
          <a:p>
            <a:r>
              <a:rPr lang="en-US" sz="1400" dirty="0">
                <a:solidFill>
                  <a:schemeClr val="bg1"/>
                </a:solidFill>
              </a:rPr>
              <a:t>Server: Apache/2.2.3 (Red Hat)</a:t>
            </a:r>
          </a:p>
          <a:p>
            <a:endParaRPr lang="en-US" sz="1400" dirty="0">
              <a:solidFill>
                <a:schemeClr val="bg1"/>
              </a:solidFill>
            </a:endParaRPr>
          </a:p>
          <a:p>
            <a:r>
              <a:rPr lang="en-US" sz="1400" dirty="0">
                <a:solidFill>
                  <a:schemeClr val="bg1"/>
                </a:solidFill>
              </a:rPr>
              <a:t>Date: Monday, 02, Jan 2012 10:01:03 GMT</a:t>
            </a:r>
          </a:p>
          <a:p>
            <a:endParaRPr lang="en-US" sz="1400" dirty="0">
              <a:solidFill>
                <a:schemeClr val="bg1"/>
              </a:solidFill>
            </a:endParaRPr>
          </a:p>
          <a:p>
            <a:r>
              <a:rPr lang="en-US" sz="1400" dirty="0">
                <a:solidFill>
                  <a:schemeClr val="bg1"/>
                </a:solidFill>
              </a:rPr>
              <a:t>Content-length: 6243</a:t>
            </a:r>
          </a:p>
        </p:txBody>
      </p:sp>
      <p:sp>
        <p:nvSpPr>
          <p:cNvPr id="4" name="TextBox 3"/>
          <p:cNvSpPr txBox="1"/>
          <p:nvPr/>
        </p:nvSpPr>
        <p:spPr>
          <a:xfrm>
            <a:off x="6381689" y="2776478"/>
            <a:ext cx="2590800" cy="2585323"/>
          </a:xfrm>
          <a:prstGeom prst="rect">
            <a:avLst/>
          </a:prstGeom>
          <a:noFill/>
        </p:spPr>
        <p:txBody>
          <a:bodyPr wrap="square" rtlCol="0">
            <a:spAutoFit/>
          </a:bodyPr>
          <a:lstStyle/>
          <a:p>
            <a:r>
              <a:rPr lang="en-US" dirty="0"/>
              <a:t>Status Code</a:t>
            </a:r>
          </a:p>
          <a:p>
            <a:endParaRPr lang="en-US" dirty="0"/>
          </a:p>
          <a:p>
            <a:endParaRPr lang="en-US" dirty="0"/>
          </a:p>
          <a:p>
            <a:endParaRPr lang="en-US" dirty="0"/>
          </a:p>
          <a:p>
            <a:r>
              <a:rPr lang="en-US" dirty="0"/>
              <a:t>Server Token</a:t>
            </a:r>
          </a:p>
          <a:p>
            <a:endParaRPr lang="en-US" dirty="0"/>
          </a:p>
          <a:p>
            <a:r>
              <a:rPr lang="en-US" dirty="0"/>
              <a:t>Server Time</a:t>
            </a:r>
          </a:p>
          <a:p>
            <a:endParaRPr lang="en-US" dirty="0"/>
          </a:p>
          <a:p>
            <a:r>
              <a:rPr lang="en-US" dirty="0"/>
              <a:t>Content-length</a:t>
            </a:r>
          </a:p>
        </p:txBody>
      </p:sp>
    </p:spTree>
    <p:extLst>
      <p:ext uri="{BB962C8B-B14F-4D97-AF65-F5344CB8AC3E}">
        <p14:creationId xmlns:p14="http://schemas.microsoft.com/office/powerpoint/2010/main" val="23732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Uniform Resource Indicators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URI is the address of a resource including how to retrieve it</a:t>
            </a:r>
          </a:p>
          <a:p>
            <a:pPr marL="342900" indent="-342900" algn="l">
              <a:buFontTx/>
              <a:buChar char="-"/>
            </a:pPr>
            <a:r>
              <a:rPr lang="en-US" sz="1800" dirty="0"/>
              <a:t>URL (Uniform Resource Locator) is used interchangeably</a:t>
            </a:r>
          </a:p>
          <a:p>
            <a:pPr marL="342900" indent="-342900" algn="l">
              <a:buFontTx/>
              <a:buChar char="-"/>
            </a:pPr>
            <a:r>
              <a:rPr lang="en-US" sz="1800" dirty="0"/>
              <a:t>URI contains:</a:t>
            </a:r>
          </a:p>
          <a:p>
            <a:pPr marL="342900" indent="-342900" algn="l">
              <a:buFontTx/>
              <a:buChar char="-"/>
            </a:pPr>
            <a:endParaRPr lang="en-US" sz="1800" dirty="0"/>
          </a:p>
          <a:p>
            <a:pPr lvl="1" algn="l"/>
            <a:r>
              <a:rPr lang="en-US" sz="1600" dirty="0"/>
              <a:t>Protocol://[user:password@]host.domainname[:port]/resource?parameter=value</a:t>
            </a:r>
          </a:p>
          <a:p>
            <a:pPr algn="l"/>
            <a:endParaRPr lang="en-US" sz="1800" dirty="0"/>
          </a:p>
          <a:p>
            <a:pPr algn="l"/>
            <a:endParaRPr lang="en-US" sz="1600" dirty="0"/>
          </a:p>
          <a:p>
            <a:pPr algn="l"/>
            <a:r>
              <a:rPr lang="en-US" sz="1600" dirty="0">
                <a:hlinkClick r:id="rId3"/>
              </a:rPr>
              <a:t>http://www.google.com/search?q=hacking</a:t>
            </a:r>
            <a:r>
              <a:rPr lang="en-US" sz="1600" dirty="0"/>
              <a:t> </a:t>
            </a:r>
          </a:p>
          <a:p>
            <a:pPr algn="l"/>
            <a:endParaRPr lang="en-US" sz="1600" dirty="0"/>
          </a:p>
          <a:p>
            <a:pPr algn="l"/>
            <a:r>
              <a:rPr lang="en-US" sz="1600" dirty="0">
                <a:hlinkClick r:id="rId4"/>
              </a:rPr>
              <a:t>https://www.amazon.com/s/ref=nb_sb_noss?url=search-alias%3Daps&amp;field-keywords=ceh</a:t>
            </a:r>
            <a:endParaRPr lang="en-US" sz="1600" dirty="0"/>
          </a:p>
          <a:p>
            <a:pPr algn="l"/>
            <a:endParaRPr lang="en-US" sz="1600" dirty="0"/>
          </a:p>
          <a:p>
            <a:pPr algn="l"/>
            <a:r>
              <a:rPr lang="en-US" sz="1600" u="sng" dirty="0">
                <a:hlinkClick r:id="rId5"/>
              </a:rPr>
              <a:t>https://www.papajohns.com/papa-track?orderType=DELIVERY&amp;storeId=711&amp;orderId=698972312&amp;subId=b721aca6436e983a5f9759a8563c917f687640d6</a:t>
            </a:r>
            <a:endParaRPr lang="en-US" sz="1600" dirty="0"/>
          </a:p>
          <a:p>
            <a:pPr algn="l"/>
            <a:endParaRPr lang="en-US" sz="1800" dirty="0"/>
          </a:p>
        </p:txBody>
      </p:sp>
    </p:spTree>
    <p:extLst>
      <p:ext uri="{BB962C8B-B14F-4D97-AF65-F5344CB8AC3E}">
        <p14:creationId xmlns:p14="http://schemas.microsoft.com/office/powerpoint/2010/main" val="223579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fontScale="90000"/>
          </a:bodyPr>
          <a:lstStyle/>
          <a:p>
            <a:r>
              <a:rPr lang="en-US" dirty="0"/>
              <a:t>Application Programming Interfaces (API)</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sz="1800" dirty="0"/>
              <a:t>Web Applications for other applications to interact with as opposed to human clicking and filling out form fields</a:t>
            </a:r>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r>
              <a:rPr lang="en-US" sz="1800" dirty="0"/>
              <a:t>For More Information on REST APIs, Check out “Clever Techie’s” </a:t>
            </a:r>
            <a:r>
              <a:rPr lang="en-US" sz="1800" dirty="0" err="1"/>
              <a:t>Youtube</a:t>
            </a:r>
            <a:r>
              <a:rPr lang="en-US" sz="1800" dirty="0"/>
              <a:t> Video:  </a:t>
            </a:r>
            <a:r>
              <a:rPr lang="en-US" sz="1800" dirty="0">
                <a:hlinkClick r:id="rId3"/>
              </a:rPr>
              <a:t>https://www.youtube.com/watch?app=desktop&amp;v=LooL6_chvN4</a:t>
            </a:r>
            <a:r>
              <a:rPr lang="en-US" sz="1800" dirty="0"/>
              <a:t> </a:t>
            </a:r>
          </a:p>
          <a:p>
            <a:pPr algn="l"/>
            <a:endParaRPr lang="en-US" sz="1600" dirty="0"/>
          </a:p>
          <a:p>
            <a:pPr algn="l"/>
            <a:endParaRPr lang="en-US" sz="1800" dirty="0"/>
          </a:p>
        </p:txBody>
      </p:sp>
      <p:pic>
        <p:nvPicPr>
          <p:cNvPr id="4" name="Picture 3">
            <a:extLst>
              <a:ext uri="{FF2B5EF4-FFF2-40B4-BE49-F238E27FC236}">
                <a16:creationId xmlns:a16="http://schemas.microsoft.com/office/drawing/2014/main" id="{CABD7E66-99D1-A7E3-8838-DE60EA23E03F}"/>
              </a:ext>
            </a:extLst>
          </p:cNvPr>
          <p:cNvPicPr>
            <a:picLocks noChangeAspect="1"/>
          </p:cNvPicPr>
          <p:nvPr/>
        </p:nvPicPr>
        <p:blipFill>
          <a:blip r:embed="rId4"/>
          <a:stretch>
            <a:fillRect/>
          </a:stretch>
        </p:blipFill>
        <p:spPr>
          <a:xfrm>
            <a:off x="1257300" y="2909149"/>
            <a:ext cx="6629400" cy="2487503"/>
          </a:xfrm>
          <a:prstGeom prst="rect">
            <a:avLst/>
          </a:prstGeom>
        </p:spPr>
      </p:pic>
    </p:spTree>
    <p:extLst>
      <p:ext uri="{BB962C8B-B14F-4D97-AF65-F5344CB8AC3E}">
        <p14:creationId xmlns:p14="http://schemas.microsoft.com/office/powerpoint/2010/main" val="94571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HTTP Response Codes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Numeric Code to identify the response type</a:t>
            </a:r>
          </a:p>
          <a:p>
            <a:pPr marL="342900" indent="-342900" algn="l">
              <a:buFontTx/>
              <a:buChar char="-"/>
            </a:pPr>
            <a:endParaRPr lang="en-US" sz="1800" dirty="0"/>
          </a:p>
          <a:p>
            <a:pPr marL="342900" indent="-342900" algn="l">
              <a:buFontTx/>
              <a:buChar char="-"/>
            </a:pPr>
            <a:r>
              <a:rPr lang="en-US" sz="1800" dirty="0"/>
              <a:t>1xx – Informational</a:t>
            </a:r>
          </a:p>
          <a:p>
            <a:pPr marL="342900" indent="-342900" algn="l">
              <a:buFontTx/>
              <a:buChar char="-"/>
            </a:pPr>
            <a:r>
              <a:rPr lang="en-US" sz="1800" dirty="0"/>
              <a:t>2xx – Success</a:t>
            </a:r>
          </a:p>
          <a:p>
            <a:pPr marL="342900" indent="-342900" algn="l">
              <a:buFontTx/>
              <a:buChar char="-"/>
            </a:pPr>
            <a:r>
              <a:rPr lang="en-US" sz="1800" dirty="0"/>
              <a:t>3xx – Redirection</a:t>
            </a:r>
          </a:p>
          <a:p>
            <a:pPr marL="342900" indent="-342900" algn="l">
              <a:buFontTx/>
              <a:buChar char="-"/>
            </a:pPr>
            <a:r>
              <a:rPr lang="en-US" sz="1800" dirty="0"/>
              <a:t>4xx – Client Error</a:t>
            </a:r>
          </a:p>
          <a:p>
            <a:pPr marL="342900" indent="-342900" algn="l">
              <a:buFontTx/>
              <a:buChar char="-"/>
            </a:pPr>
            <a:r>
              <a:rPr lang="en-US" sz="1800" dirty="0"/>
              <a:t>5xx – Server Error</a:t>
            </a:r>
          </a:p>
          <a:p>
            <a:pPr marL="342900" indent="-342900" algn="l">
              <a:buFontTx/>
              <a:buChar char="-"/>
            </a:pPr>
            <a:endParaRPr lang="en-US" sz="1800" dirty="0"/>
          </a:p>
          <a:p>
            <a:pPr marL="342900" indent="-342900" algn="l">
              <a:buFontTx/>
              <a:buChar char="-"/>
            </a:pPr>
            <a:r>
              <a:rPr lang="en-US" sz="1800" dirty="0"/>
              <a:t>200 – OK</a:t>
            </a:r>
          </a:p>
          <a:p>
            <a:pPr marL="342900" indent="-342900" algn="l">
              <a:buFontTx/>
              <a:buChar char="-"/>
            </a:pPr>
            <a:r>
              <a:rPr lang="en-US" sz="1800" dirty="0"/>
              <a:t>302 – Redirect</a:t>
            </a:r>
          </a:p>
          <a:p>
            <a:pPr marL="342900" indent="-342900" algn="l">
              <a:buFontTx/>
              <a:buChar char="-"/>
            </a:pPr>
            <a:r>
              <a:rPr lang="en-US" sz="1800" dirty="0"/>
              <a:t>401 – Unauthorized</a:t>
            </a:r>
          </a:p>
          <a:p>
            <a:pPr marL="342900" indent="-342900" algn="l">
              <a:buFontTx/>
              <a:buChar char="-"/>
            </a:pPr>
            <a:r>
              <a:rPr lang="en-US" sz="1800" dirty="0"/>
              <a:t>500 – Server Error</a:t>
            </a:r>
          </a:p>
          <a:p>
            <a:pPr algn="l"/>
            <a:endParaRPr lang="en-US" dirty="0"/>
          </a:p>
          <a:p>
            <a:pPr algn="l"/>
            <a:endParaRPr lang="en-US" dirty="0"/>
          </a:p>
        </p:txBody>
      </p:sp>
    </p:spTree>
    <p:extLst>
      <p:ext uri="{BB962C8B-B14F-4D97-AF65-F5344CB8AC3E}">
        <p14:creationId xmlns:p14="http://schemas.microsoft.com/office/powerpoint/2010/main" val="237270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SSL/TLS are two common options for encrypting HTTP</a:t>
            </a:r>
          </a:p>
          <a:p>
            <a:pPr marL="342900" indent="-342900" algn="l">
              <a:buFontTx/>
              <a:buChar char="-"/>
            </a:pPr>
            <a:r>
              <a:rPr lang="en-US" dirty="0"/>
              <a:t>TLS is the successor to SSL</a:t>
            </a:r>
          </a:p>
          <a:p>
            <a:pPr marL="342900" indent="-342900" algn="l">
              <a:buFontTx/>
              <a:buChar char="-"/>
            </a:pPr>
            <a:r>
              <a:rPr lang="en-US" dirty="0"/>
              <a:t>TLS Used interchangeably with SSL</a:t>
            </a:r>
          </a:p>
          <a:p>
            <a:pPr marL="342900" indent="-342900" algn="l">
              <a:buFontTx/>
              <a:buChar char="-"/>
            </a:pPr>
            <a:r>
              <a:rPr lang="en-US" dirty="0"/>
              <a:t>Secures the transport of requests and responses as the move across the network</a:t>
            </a:r>
          </a:p>
          <a:p>
            <a:pPr marL="342900" indent="-342900" algn="l">
              <a:buFontTx/>
              <a:buChar char="-"/>
            </a:pPr>
            <a:r>
              <a:rPr lang="en-US" dirty="0"/>
              <a:t>Relies on the trust placed with a Certifying Authority (CA)</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HTTPS (SSL/TLS)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846" y="3962400"/>
            <a:ext cx="6234354"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380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Web servers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Pure Web (rarely seen today)</a:t>
            </a:r>
          </a:p>
          <a:p>
            <a:pPr marL="800100" lvl="1" indent="-342900" algn="l">
              <a:buFontTx/>
              <a:buChar char="-"/>
            </a:pPr>
            <a:r>
              <a:rPr lang="en-US" sz="2000" dirty="0"/>
              <a:t>Static Content only</a:t>
            </a:r>
          </a:p>
          <a:p>
            <a:pPr marL="800100" lvl="1" indent="-342900" algn="l">
              <a:buFontTx/>
              <a:buChar char="-"/>
            </a:pPr>
            <a:r>
              <a:rPr lang="en-US" sz="2000" dirty="0"/>
              <a:t>Very useful for information discovery</a:t>
            </a:r>
          </a:p>
          <a:p>
            <a:pPr marL="800100" lvl="1" indent="-342900" algn="l">
              <a:buFontTx/>
              <a:buChar char="-"/>
            </a:pPr>
            <a:r>
              <a:rPr lang="en-US" sz="2000" dirty="0"/>
              <a:t>Typically safe from most active web application attacks</a:t>
            </a:r>
          </a:p>
          <a:p>
            <a:pPr marL="342900" indent="-342900" algn="l">
              <a:buFontTx/>
              <a:buChar char="-"/>
            </a:pPr>
            <a:endParaRPr lang="en-US" dirty="0"/>
          </a:p>
          <a:p>
            <a:pPr marL="342900" indent="-342900" algn="l">
              <a:buFontTx/>
              <a:buChar char="-"/>
            </a:pPr>
            <a:r>
              <a:rPr lang="en-US" dirty="0"/>
              <a:t>Hybrid (most common)</a:t>
            </a:r>
          </a:p>
          <a:p>
            <a:pPr marL="800100" lvl="1" indent="-342900" algn="l">
              <a:buFontTx/>
              <a:buChar char="-"/>
            </a:pPr>
            <a:r>
              <a:rPr lang="en-US" sz="2000" dirty="0"/>
              <a:t>Both static and active content</a:t>
            </a:r>
          </a:p>
          <a:p>
            <a:pPr marL="800100" lvl="1" indent="-342900" algn="l">
              <a:buFontTx/>
              <a:buChar char="-"/>
            </a:pPr>
            <a:r>
              <a:rPr lang="en-US" sz="2000" dirty="0"/>
              <a:t>Active content often drawn from a back-end data source (SQL database, file server, mainframe)</a:t>
            </a:r>
          </a:p>
          <a:p>
            <a:pPr marL="800100" lvl="1" indent="-342900" algn="l">
              <a:buFontTx/>
              <a:buChar char="-"/>
            </a:pPr>
            <a:r>
              <a:rPr lang="en-US" sz="2000" dirty="0"/>
              <a:t>Simple and inexpensive to set up</a:t>
            </a:r>
          </a:p>
          <a:p>
            <a:pPr marL="800100" lvl="1" indent="-342900" algn="l">
              <a:buFontTx/>
              <a:buChar char="-"/>
            </a:pPr>
            <a:r>
              <a:rPr lang="en-US" sz="2000" dirty="0"/>
              <a:t>More difficult to protect and harden</a:t>
            </a:r>
            <a:endParaRPr lang="en-US" sz="1200" dirty="0"/>
          </a:p>
          <a:p>
            <a:pPr algn="l"/>
            <a:endParaRPr lang="en-US" sz="1800" dirty="0"/>
          </a:p>
          <a:p>
            <a:pPr algn="l"/>
            <a:endParaRPr lang="en-US" sz="1800" dirty="0"/>
          </a:p>
          <a:p>
            <a:pPr algn="l"/>
            <a:endParaRPr lang="en-US" dirty="0"/>
          </a:p>
        </p:txBody>
      </p:sp>
    </p:spTree>
    <p:extLst>
      <p:ext uri="{BB962C8B-B14F-4D97-AF65-F5344CB8AC3E}">
        <p14:creationId xmlns:p14="http://schemas.microsoft.com/office/powerpoint/2010/main" val="107508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Web servers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Application Server</a:t>
            </a:r>
          </a:p>
          <a:p>
            <a:pPr marL="800100" lvl="1" indent="-342900" algn="l">
              <a:buFontTx/>
              <a:buChar char="-"/>
            </a:pPr>
            <a:r>
              <a:rPr lang="en-US" sz="2000" dirty="0"/>
              <a:t>Web applications run within a server based application</a:t>
            </a:r>
          </a:p>
          <a:p>
            <a:pPr marL="800100" lvl="1" indent="-342900" algn="l">
              <a:buFontTx/>
              <a:buChar char="-"/>
            </a:pPr>
            <a:r>
              <a:rPr lang="en-US" sz="2000" dirty="0"/>
              <a:t>IBM </a:t>
            </a:r>
            <a:r>
              <a:rPr lang="en-US" sz="2000" dirty="0" err="1"/>
              <a:t>Websphere</a:t>
            </a:r>
            <a:r>
              <a:rPr lang="en-US" sz="2000" dirty="0"/>
              <a:t>, BEA </a:t>
            </a:r>
            <a:r>
              <a:rPr lang="en-US" sz="2000" dirty="0" err="1"/>
              <a:t>WebLogic</a:t>
            </a:r>
            <a:r>
              <a:rPr lang="en-US" sz="2000" dirty="0"/>
              <a:t>, JBOSS, </a:t>
            </a:r>
            <a:r>
              <a:rPr lang="en-US" sz="2000" dirty="0" err="1"/>
              <a:t>etc</a:t>
            </a:r>
            <a:endParaRPr lang="en-US" sz="2000" dirty="0"/>
          </a:p>
          <a:p>
            <a:pPr marL="800100" lvl="1" indent="-342900" algn="l">
              <a:buFontTx/>
              <a:buChar char="-"/>
            </a:pPr>
            <a:r>
              <a:rPr lang="en-US" sz="2000" dirty="0"/>
              <a:t>Application server communicates to web server, who in turn communicates with web client</a:t>
            </a:r>
          </a:p>
          <a:p>
            <a:pPr marL="342900" indent="-342900" algn="l">
              <a:buFontTx/>
              <a:buChar char="-"/>
            </a:pPr>
            <a:endParaRPr lang="en-US" dirty="0"/>
          </a:p>
          <a:p>
            <a:pPr marL="342900" indent="-342900" algn="l">
              <a:buFontTx/>
              <a:buChar char="-"/>
            </a:pPr>
            <a:r>
              <a:rPr lang="en-US" dirty="0"/>
              <a:t>Proxy Server</a:t>
            </a:r>
          </a:p>
          <a:p>
            <a:pPr marL="800100" lvl="1" indent="-342900" algn="l">
              <a:buFontTx/>
              <a:buChar char="-"/>
            </a:pPr>
            <a:r>
              <a:rPr lang="en-US" sz="2000" dirty="0"/>
              <a:t>Go between for a web client to speak to a web server</a:t>
            </a:r>
          </a:p>
          <a:p>
            <a:pPr marL="800100" lvl="1" indent="-342900" algn="l">
              <a:buFontTx/>
              <a:buChar char="-"/>
            </a:pPr>
            <a:r>
              <a:rPr lang="en-US" sz="2000" dirty="0"/>
              <a:t>Can cache static components of a web application for faster delivery</a:t>
            </a:r>
          </a:p>
          <a:p>
            <a:pPr marL="800100" lvl="1" indent="-342900" algn="l">
              <a:buFontTx/>
              <a:buChar char="-"/>
            </a:pPr>
            <a:r>
              <a:rPr lang="en-US" sz="2000" dirty="0"/>
              <a:t>Can be targets for cache poisoning and information disclosure attacks</a:t>
            </a:r>
          </a:p>
          <a:p>
            <a:pPr algn="l"/>
            <a:endParaRPr lang="en-US" sz="1800" dirty="0"/>
          </a:p>
          <a:p>
            <a:pPr algn="l"/>
            <a:endParaRPr lang="en-US" sz="1800" dirty="0"/>
          </a:p>
          <a:p>
            <a:pPr algn="l"/>
            <a:endParaRPr lang="en-US" dirty="0"/>
          </a:p>
        </p:txBody>
      </p:sp>
    </p:spTree>
    <p:extLst>
      <p:ext uri="{BB962C8B-B14F-4D97-AF65-F5344CB8AC3E}">
        <p14:creationId xmlns:p14="http://schemas.microsoft.com/office/powerpoint/2010/main" val="242492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 Server Hacking</a:t>
            </a:r>
          </a:p>
        </p:txBody>
      </p:sp>
      <p:sp>
        <p:nvSpPr>
          <p:cNvPr id="5123" name="TextBox 4"/>
          <p:cNvSpPr txBox="1">
            <a:spLocks noChangeArrowheads="1"/>
          </p:cNvSpPr>
          <p:nvPr/>
        </p:nvSpPr>
        <p:spPr bwMode="auto">
          <a:xfrm>
            <a:off x="1077913" y="5880100"/>
            <a:ext cx="33004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0"/>
                <a:cs typeface="ＭＳ Ｐゴシック" charset="0"/>
              </a:defRPr>
            </a:lvl1pPr>
            <a:lvl2pPr marL="742950" indent="-285750">
              <a:defRPr sz="1600">
                <a:solidFill>
                  <a:schemeClr val="tx1"/>
                </a:solidFill>
                <a:latin typeface="Arial" charset="0"/>
                <a:ea typeface="ＭＳ Ｐゴシック" charset="0"/>
              </a:defRPr>
            </a:lvl2pPr>
            <a:lvl3pPr marL="1143000" indent="-228600">
              <a:defRPr sz="1600">
                <a:solidFill>
                  <a:schemeClr val="tx1"/>
                </a:solidFill>
                <a:latin typeface="Arial" charset="0"/>
                <a:ea typeface="ＭＳ Ｐゴシック" charset="0"/>
              </a:defRPr>
            </a:lvl3pPr>
            <a:lvl4pPr marL="1600200" indent="-228600">
              <a:defRPr sz="1600">
                <a:solidFill>
                  <a:schemeClr val="tx1"/>
                </a:solidFill>
                <a:latin typeface="Arial" charset="0"/>
                <a:ea typeface="ＭＳ Ｐゴシック" charset="0"/>
              </a:defRPr>
            </a:lvl4pPr>
            <a:lvl5pPr marL="2057400" indent="-228600">
              <a:defRPr sz="1600">
                <a:solidFill>
                  <a:schemeClr val="tx1"/>
                </a:solidFill>
                <a:latin typeface="Arial" charset="0"/>
                <a:ea typeface="ＭＳ Ｐゴシック" charset="0"/>
              </a:defRPr>
            </a:lvl5pPr>
            <a:lvl6pPr marL="2514600" indent="-228600" eaLnBrk="0" hangingPunct="0">
              <a:defRPr sz="1600">
                <a:solidFill>
                  <a:schemeClr val="tx1"/>
                </a:solidFill>
                <a:latin typeface="Arial" charset="0"/>
                <a:ea typeface="ＭＳ Ｐゴシック" charset="0"/>
              </a:defRPr>
            </a:lvl6pPr>
            <a:lvl7pPr marL="2971800" indent="-228600" eaLnBrk="0" hangingPunct="0">
              <a:defRPr sz="1600">
                <a:solidFill>
                  <a:schemeClr val="tx1"/>
                </a:solidFill>
                <a:latin typeface="Arial" charset="0"/>
                <a:ea typeface="ＭＳ Ｐゴシック" charset="0"/>
              </a:defRPr>
            </a:lvl7pPr>
            <a:lvl8pPr marL="3429000" indent="-228600" eaLnBrk="0" hangingPunct="0">
              <a:defRPr sz="1600">
                <a:solidFill>
                  <a:schemeClr val="tx1"/>
                </a:solidFill>
                <a:latin typeface="Arial" charset="0"/>
                <a:ea typeface="ＭＳ Ｐゴシック" charset="0"/>
              </a:defRPr>
            </a:lvl8pPr>
            <a:lvl9pPr marL="3886200" indent="-228600" eaLnBrk="0" hangingPunct="0">
              <a:defRPr sz="1600">
                <a:solidFill>
                  <a:schemeClr val="tx1"/>
                </a:solidFill>
                <a:latin typeface="Arial" charset="0"/>
                <a:ea typeface="ＭＳ Ｐゴシック" charset="0"/>
              </a:defRPr>
            </a:lvl9pPr>
          </a:lstStyle>
          <a:p>
            <a:r>
              <a:rPr lang="en-US" sz="1800" b="1">
                <a:cs typeface="Arial" charset="0"/>
              </a:rPr>
              <a:t>Figure 8.1 </a:t>
            </a:r>
            <a:r>
              <a:rPr lang="en-US" sz="1800">
                <a:cs typeface="Arial" charset="0"/>
              </a:rPr>
              <a:t>Web Infrastructure</a:t>
            </a:r>
          </a:p>
        </p:txBody>
      </p:sp>
      <p:pic>
        <p:nvPicPr>
          <p:cNvPr id="512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2450" y="1976438"/>
            <a:ext cx="8039100" cy="3771900"/>
          </a:xfrm>
        </p:spPr>
      </p:pic>
    </p:spTree>
    <p:extLst>
      <p:ext uri="{BB962C8B-B14F-4D97-AF65-F5344CB8AC3E}">
        <p14:creationId xmlns:p14="http://schemas.microsoft.com/office/powerpoint/2010/main" val="2971232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28600" y="274638"/>
            <a:ext cx="88392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Banner Grabbing and Enumeration</a:t>
            </a:r>
          </a:p>
        </p:txBody>
      </p:sp>
      <p:sp>
        <p:nvSpPr>
          <p:cNvPr id="8195" name="Content Placeholder 2"/>
          <p:cNvSpPr>
            <a:spLocks noGrp="1"/>
          </p:cNvSpPr>
          <p:nvPr>
            <p:ph idx="1"/>
          </p:nvPr>
        </p:nvSpPr>
        <p:spPr/>
        <p:txBody>
          <a:bodyPr>
            <a:normAutofit lnSpcReduction="10000"/>
          </a:bodyPr>
          <a:lstStyle/>
          <a:p>
            <a:r>
              <a:rPr lang="en-US" sz="2000">
                <a:ea typeface="ＭＳ Ｐゴシック" charset="0"/>
                <a:cs typeface="ＭＳ Ｐゴシック" charset="0"/>
              </a:rPr>
              <a:t>Attacker tried to get additional information about the servers and components.</a:t>
            </a:r>
          </a:p>
          <a:p>
            <a:r>
              <a:rPr lang="en-US" sz="2000">
                <a:ea typeface="ＭＳ Ｐゴシック" charset="0"/>
                <a:cs typeface="ＭＳ Ｐゴシック" charset="0"/>
              </a:rPr>
              <a:t>Popular web servers:</a:t>
            </a:r>
          </a:p>
          <a:p>
            <a:pPr lvl="1"/>
            <a:r>
              <a:rPr lang="en-US" sz="1800">
                <a:ea typeface="ＭＳ Ｐゴシック" charset="0"/>
              </a:rPr>
              <a:t>IIS web server</a:t>
            </a:r>
          </a:p>
          <a:p>
            <a:pPr lvl="1"/>
            <a:r>
              <a:rPr lang="en-US" sz="1800">
                <a:ea typeface="ＭＳ Ｐゴシック" charset="0"/>
              </a:rPr>
              <a:t>Apache web server</a:t>
            </a:r>
          </a:p>
          <a:p>
            <a:pPr lvl="1"/>
            <a:r>
              <a:rPr lang="en-US" sz="1800">
                <a:ea typeface="ＭＳ Ｐゴシック" charset="0"/>
              </a:rPr>
              <a:t>Sun ONE web server</a:t>
            </a:r>
            <a:endParaRPr lang="en-US" sz="2000">
              <a:ea typeface="ＭＳ Ｐゴシック" charset="0"/>
            </a:endParaRPr>
          </a:p>
          <a:p>
            <a:r>
              <a:rPr lang="en-US" sz="2000">
                <a:ea typeface="ＭＳ Ｐゴシック" charset="0"/>
                <a:cs typeface="ＭＳ Ｐゴシック" charset="0"/>
              </a:rPr>
              <a:t>Tools for enumeration and banner grabbing:</a:t>
            </a:r>
          </a:p>
          <a:p>
            <a:pPr lvl="1"/>
            <a:r>
              <a:rPr lang="en-US" sz="1800">
                <a:ea typeface="ＭＳ Ｐゴシック" charset="0"/>
              </a:rPr>
              <a:t>Netcraft</a:t>
            </a:r>
          </a:p>
          <a:p>
            <a:pPr lvl="1"/>
            <a:r>
              <a:rPr lang="en-US" sz="1800">
                <a:ea typeface="ＭＳ Ｐゴシック" charset="0"/>
              </a:rPr>
              <a:t>Telnet</a:t>
            </a:r>
          </a:p>
          <a:p>
            <a:pPr lvl="1"/>
            <a:r>
              <a:rPr lang="en-US" sz="1800">
                <a:ea typeface="ＭＳ Ｐゴシック" charset="0"/>
              </a:rPr>
              <a:t>Netcat</a:t>
            </a:r>
          </a:p>
          <a:p>
            <a:pPr lvl="1"/>
            <a:r>
              <a:rPr lang="en-US" sz="1800">
                <a:ea typeface="ＭＳ Ｐゴシック" charset="0"/>
              </a:rPr>
              <a:t>Wikto</a:t>
            </a:r>
          </a:p>
          <a:p>
            <a:pPr lvl="1"/>
            <a:r>
              <a:rPr lang="en-US" sz="1800">
                <a:ea typeface="ＭＳ Ｐゴシック" charset="0"/>
              </a:rPr>
              <a:t>Black Widow</a:t>
            </a:r>
          </a:p>
          <a:p>
            <a:pPr lvl="1"/>
            <a:r>
              <a:rPr lang="en-US" sz="1800">
                <a:ea typeface="ＭＳ Ｐゴシック" charset="0"/>
              </a:rPr>
              <a:t>Teleport Pro</a:t>
            </a:r>
          </a:p>
          <a:p>
            <a:pPr lvl="1"/>
            <a:r>
              <a:rPr lang="en-US" sz="1800">
                <a:ea typeface="ＭＳ Ｐゴシック" charset="0"/>
              </a:rPr>
              <a:t>Wget</a:t>
            </a:r>
            <a:endParaRPr lang="en-US" sz="2000">
              <a:ea typeface="ＭＳ Ｐゴシック" charset="0"/>
            </a:endParaRPr>
          </a:p>
          <a:p>
            <a:pPr lvl="1"/>
            <a:endParaRPr lang="en-US" sz="2400">
              <a:ea typeface="ＭＳ Ｐゴシック" charset="0"/>
            </a:endParaRPr>
          </a:p>
          <a:p>
            <a:pPr lvl="1">
              <a:buFontTx/>
              <a:buNone/>
            </a:pPr>
            <a:endParaRPr lang="en-US" sz="2400">
              <a:ea typeface="ＭＳ Ｐゴシック" charset="0"/>
            </a:endParaRPr>
          </a:p>
        </p:txBody>
      </p:sp>
    </p:spTree>
    <p:extLst>
      <p:ext uri="{BB962C8B-B14F-4D97-AF65-F5344CB8AC3E}">
        <p14:creationId xmlns:p14="http://schemas.microsoft.com/office/powerpoint/2010/main" val="93935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610600" cy="1143000"/>
          </a:xfrm>
        </p:spPr>
        <p:txBody>
          <a:bodyPr>
            <a:normAutofit fontScale="90000"/>
          </a:bodyPr>
          <a:lstStyle/>
          <a:p>
            <a:pPr algn="r"/>
            <a:r>
              <a:rPr lang="en-US" sz="5100"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 Server Vulnerability Identification</a:t>
            </a:r>
          </a:p>
        </p:txBody>
      </p:sp>
      <p:sp>
        <p:nvSpPr>
          <p:cNvPr id="9219" name="Content Placeholder 2"/>
          <p:cNvSpPr>
            <a:spLocks noGrp="1"/>
          </p:cNvSpPr>
          <p:nvPr>
            <p:ph idx="1"/>
          </p:nvPr>
        </p:nvSpPr>
        <p:spPr/>
        <p:txBody>
          <a:bodyPr/>
          <a:lstStyle/>
          <a:p>
            <a:r>
              <a:rPr lang="en-US" sz="2400">
                <a:ea typeface="ＭＳ Ｐゴシック" charset="0"/>
                <a:cs typeface="ＭＳ Ｐゴシック" charset="0"/>
              </a:rPr>
              <a:t>Perform this step after the vendor and version of the web server is identified.</a:t>
            </a:r>
          </a:p>
          <a:p>
            <a:r>
              <a:rPr lang="en-US" sz="2400">
                <a:ea typeface="ＭＳ Ｐゴシック" charset="0"/>
                <a:cs typeface="ＭＳ Ｐゴシック" charset="0"/>
              </a:rPr>
              <a:t>Check sites that list known vulnerabilities:</a:t>
            </a:r>
          </a:p>
          <a:p>
            <a:pPr lvl="1"/>
            <a:r>
              <a:rPr lang="en-US" sz="2400">
                <a:ea typeface="ＭＳ Ｐゴシック" charset="0"/>
              </a:rPr>
              <a:t>www.securityfocus.com</a:t>
            </a:r>
          </a:p>
          <a:p>
            <a:pPr lvl="1"/>
            <a:r>
              <a:rPr lang="en-US" sz="2400">
                <a:ea typeface="ＭＳ Ｐゴシック" charset="0"/>
              </a:rPr>
              <a:t>www.packetstormsecurity.org</a:t>
            </a:r>
          </a:p>
          <a:p>
            <a:pPr lvl="1"/>
            <a:r>
              <a:rPr lang="en-US" sz="2400">
                <a:ea typeface="ＭＳ Ｐゴシック" charset="0"/>
              </a:rPr>
              <a:t>http://nvd.nist.gov</a:t>
            </a:r>
          </a:p>
          <a:p>
            <a:pPr lvl="1"/>
            <a:r>
              <a:rPr lang="en-US" sz="2400">
                <a:ea typeface="ＭＳ Ｐゴシック" charset="0"/>
              </a:rPr>
              <a:t>http://neworder.box.sk</a:t>
            </a:r>
          </a:p>
          <a:p>
            <a:pPr lvl="1">
              <a:buFontTx/>
              <a:buNone/>
            </a:pPr>
            <a:endParaRPr lang="en-US" sz="2400">
              <a:ea typeface="ＭＳ Ｐゴシック" charset="0"/>
            </a:endParaRPr>
          </a:p>
        </p:txBody>
      </p:sp>
    </p:spTree>
    <p:extLst>
      <p:ext uri="{BB962C8B-B14F-4D97-AF65-F5344CB8AC3E}">
        <p14:creationId xmlns:p14="http://schemas.microsoft.com/office/powerpoint/2010/main" val="365060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Overview of the course</a:t>
            </a:r>
          </a:p>
        </p:txBody>
      </p:sp>
      <p:sp>
        <p:nvSpPr>
          <p:cNvPr id="3" name="Subtitle 2"/>
          <p:cNvSpPr>
            <a:spLocks noGrp="1"/>
          </p:cNvSpPr>
          <p:nvPr>
            <p:ph type="subTitle" idx="1"/>
          </p:nvPr>
        </p:nvSpPr>
        <p:spPr>
          <a:xfrm>
            <a:off x="341842" y="1447800"/>
            <a:ext cx="8649758" cy="5029200"/>
          </a:xfrm>
        </p:spPr>
        <p:txBody>
          <a:bodyPr>
            <a:noAutofit/>
          </a:bodyPr>
          <a:lstStyle/>
          <a:p>
            <a:pPr marL="342900" indent="-342900" algn="l">
              <a:buFontTx/>
              <a:buChar char="-"/>
            </a:pPr>
            <a:r>
              <a:rPr lang="en-US" sz="1800" dirty="0"/>
              <a:t>Week 01 – Introduction, Ethical Hacking Basics, Ethics, Law</a:t>
            </a:r>
          </a:p>
          <a:p>
            <a:pPr marL="342900" indent="-342900" algn="l">
              <a:buFontTx/>
              <a:buChar char="-"/>
            </a:pPr>
            <a:r>
              <a:rPr lang="en-US" sz="1800" dirty="0"/>
              <a:t>Week 02 – Technical Foundations of Hacking</a:t>
            </a:r>
          </a:p>
          <a:p>
            <a:pPr marL="342900" indent="-342900" algn="l">
              <a:buFontTx/>
              <a:buChar char="-"/>
            </a:pPr>
            <a:r>
              <a:rPr lang="en-US" sz="1800" dirty="0"/>
              <a:t>Week 03 – Reconnaissance, Social Media</a:t>
            </a:r>
          </a:p>
          <a:p>
            <a:pPr marL="342900" indent="-342900" algn="l">
              <a:buFontTx/>
              <a:buChar char="-"/>
            </a:pPr>
            <a:r>
              <a:rPr lang="en-US" sz="1800" dirty="0"/>
              <a:t>Week 04 – Scanning and Probing</a:t>
            </a:r>
          </a:p>
          <a:p>
            <a:pPr marL="342900" indent="-342900" algn="l">
              <a:buFontTx/>
              <a:buChar char="-"/>
            </a:pPr>
            <a:r>
              <a:rPr lang="en-US" sz="1800" dirty="0"/>
              <a:t>Week 05 – Vulnerability Identification</a:t>
            </a:r>
          </a:p>
          <a:p>
            <a:pPr marL="342900" indent="-342900" algn="l">
              <a:buFontTx/>
              <a:buChar char="-"/>
            </a:pPr>
            <a:r>
              <a:rPr lang="en-US" sz="1800" dirty="0"/>
              <a:t>Week 06 – Exploiting Weaknesses </a:t>
            </a:r>
          </a:p>
          <a:p>
            <a:pPr marL="342900" indent="-342900" algn="l">
              <a:buFontTx/>
              <a:buChar char="-"/>
            </a:pPr>
            <a:r>
              <a:rPr lang="en-US" sz="1800" dirty="0"/>
              <a:t>Week 07 – Class Presentations / Review for Exam</a:t>
            </a:r>
          </a:p>
          <a:p>
            <a:pPr marL="342900" indent="-342900" algn="l">
              <a:buFontTx/>
              <a:buChar char="-"/>
            </a:pPr>
            <a:r>
              <a:rPr lang="en-US" sz="1800" dirty="0"/>
              <a:t>Week 08 – Spring Break</a:t>
            </a:r>
          </a:p>
          <a:p>
            <a:pPr marL="342900" indent="-342900" algn="l">
              <a:buFontTx/>
              <a:buChar char="-"/>
            </a:pPr>
            <a:r>
              <a:rPr lang="en-US" sz="1800" dirty="0"/>
              <a:t>Week 09 – Midterm Exam</a:t>
            </a:r>
          </a:p>
          <a:p>
            <a:pPr marL="342900" indent="-342900" algn="l">
              <a:buFontTx/>
              <a:buChar char="-"/>
            </a:pPr>
            <a:r>
              <a:rPr lang="en-US" sz="1800" dirty="0"/>
              <a:t>Week 10 </a:t>
            </a:r>
            <a:r>
              <a:rPr lang="mr-IN" sz="1800" dirty="0"/>
              <a:t>–</a:t>
            </a:r>
            <a:r>
              <a:rPr lang="en-US" sz="1800" dirty="0"/>
              <a:t> Privilege Escalation, Maintaining Access</a:t>
            </a:r>
          </a:p>
          <a:p>
            <a:pPr marL="342900" indent="-342900" algn="l">
              <a:buFontTx/>
              <a:buChar char="-"/>
            </a:pPr>
            <a:r>
              <a:rPr lang="en-US" sz="1800" dirty="0"/>
              <a:t>Week 11 – Malware, Covering your Tracks</a:t>
            </a:r>
          </a:p>
          <a:p>
            <a:pPr marL="342900" indent="-342900" algn="l">
              <a:buFontTx/>
              <a:buChar char="-"/>
            </a:pPr>
            <a:r>
              <a:rPr lang="en-US" sz="1800" dirty="0">
                <a:solidFill>
                  <a:srgbClr val="FFFF00"/>
                </a:solidFill>
              </a:rPr>
              <a:t>Week 12 – The Web</a:t>
            </a:r>
          </a:p>
          <a:p>
            <a:pPr marL="342900" indent="-342900" algn="l">
              <a:buFontTx/>
              <a:buChar char="-"/>
            </a:pPr>
            <a:r>
              <a:rPr lang="en-US" sz="1800" dirty="0"/>
              <a:t>Week 13 – Wireless and Mobile Security</a:t>
            </a:r>
          </a:p>
          <a:p>
            <a:pPr marL="342900" indent="-342900" algn="l">
              <a:buFontTx/>
              <a:buChar char="-"/>
            </a:pPr>
            <a:r>
              <a:rPr lang="en-US" sz="1800" dirty="0"/>
              <a:t>Week 14 – Physical Security, Social Engineering, and Security Policies</a:t>
            </a:r>
            <a:endParaRPr lang="en-US" sz="1800" dirty="0">
              <a:solidFill>
                <a:srgbClr val="1FEA05"/>
              </a:solidFill>
            </a:endParaRPr>
          </a:p>
          <a:p>
            <a:pPr marL="342900" indent="-342900" algn="l">
              <a:buFontTx/>
              <a:buChar char="-"/>
            </a:pPr>
            <a:r>
              <a:rPr lang="en-US" sz="1800" dirty="0">
                <a:solidFill>
                  <a:srgbClr val="FFC000"/>
                </a:solidFill>
              </a:rPr>
              <a:t>Week 15 – Class Presentations / Review for Exam </a:t>
            </a:r>
          </a:p>
          <a:p>
            <a:pPr marL="342900" indent="-342900" algn="l">
              <a:buFontTx/>
              <a:buChar char="-"/>
            </a:pPr>
            <a:r>
              <a:rPr lang="en-US" sz="1800" dirty="0">
                <a:solidFill>
                  <a:srgbClr val="FF0000"/>
                </a:solidFill>
              </a:rPr>
              <a:t>Week 16 – Final Exam</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37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6106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Attacks Against Web Servers</a:t>
            </a:r>
          </a:p>
        </p:txBody>
      </p:sp>
      <p:sp>
        <p:nvSpPr>
          <p:cNvPr id="10243" name="Content Placeholder 2"/>
          <p:cNvSpPr>
            <a:spLocks noGrp="1"/>
          </p:cNvSpPr>
          <p:nvPr>
            <p:ph idx="1"/>
          </p:nvPr>
        </p:nvSpPr>
        <p:spPr/>
        <p:txBody>
          <a:bodyPr>
            <a:normAutofit fontScale="92500" lnSpcReduction="20000"/>
          </a:bodyPr>
          <a:lstStyle/>
          <a:p>
            <a:r>
              <a:rPr lang="en-US">
                <a:ea typeface="ＭＳ Ｐゴシック" charset="0"/>
                <a:cs typeface="ＭＳ Ｐゴシック" charset="0"/>
              </a:rPr>
              <a:t>IIS Vulnerabilities:</a:t>
            </a:r>
          </a:p>
          <a:p>
            <a:pPr lvl="1"/>
            <a:r>
              <a:rPr lang="en-US">
                <a:ea typeface="ＭＳ Ｐゴシック" charset="0"/>
              </a:rPr>
              <a:t>Buffer overflow attacks:</a:t>
            </a:r>
          </a:p>
          <a:p>
            <a:pPr lvl="2"/>
            <a:r>
              <a:rPr lang="en-US">
                <a:ea typeface="ＭＳ Ｐゴシック" charset="0"/>
              </a:rPr>
              <a:t>ISAPI DLL Buffer overflow attack:</a:t>
            </a:r>
          </a:p>
          <a:p>
            <a:pPr lvl="3"/>
            <a:r>
              <a:rPr lang="en-US" sz="1400">
                <a:ea typeface="ＭＳ Ｐゴシック" charset="0"/>
              </a:rPr>
              <a:t>Discovered June 2001</a:t>
            </a:r>
          </a:p>
          <a:p>
            <a:pPr lvl="3"/>
            <a:r>
              <a:rPr lang="en-US" sz="1400">
                <a:ea typeface="ＭＳ Ｐゴシック" charset="0"/>
              </a:rPr>
              <a:t>Affects Windows NT and 2000</a:t>
            </a:r>
          </a:p>
          <a:p>
            <a:pPr lvl="3"/>
            <a:r>
              <a:rPr lang="en-US" sz="1400">
                <a:ea typeface="ＭＳ Ｐゴシック" charset="0"/>
              </a:rPr>
              <a:t>Targets idq.dll – runs as system and the attacker can escalate and add himself to the Administrator group</a:t>
            </a:r>
          </a:p>
          <a:p>
            <a:pPr lvl="2"/>
            <a:r>
              <a:rPr lang="en-US">
                <a:ea typeface="ＭＳ Ｐゴシック" charset="0"/>
              </a:rPr>
              <a:t>IPP Printer Overflow attack:</a:t>
            </a:r>
          </a:p>
          <a:p>
            <a:pPr lvl="3"/>
            <a:r>
              <a:rPr lang="en-US" sz="1400">
                <a:ea typeface="ＭＳ Ｐゴシック" charset="0"/>
              </a:rPr>
              <a:t>Discovered 2001</a:t>
            </a:r>
          </a:p>
          <a:p>
            <a:pPr lvl="3"/>
            <a:r>
              <a:rPr lang="en-US" sz="1400">
                <a:ea typeface="ＭＳ Ｐゴシック" charset="0"/>
              </a:rPr>
              <a:t>Affects Windows 2000 running IIS 5.0</a:t>
            </a:r>
          </a:p>
          <a:p>
            <a:pPr lvl="2"/>
            <a:r>
              <a:rPr lang="en-US" sz="1400">
                <a:ea typeface="ＭＳ Ｐゴシック" charset="0"/>
              </a:rPr>
              <a:t>Metaspoil can be used to launch buffer overflow attacks</a:t>
            </a:r>
          </a:p>
          <a:p>
            <a:pPr lvl="1"/>
            <a:r>
              <a:rPr lang="en-US">
                <a:ea typeface="ＭＳ Ｐゴシック" charset="0"/>
              </a:rPr>
              <a:t>Source disclosure attacks:</a:t>
            </a:r>
          </a:p>
          <a:p>
            <a:pPr lvl="2"/>
            <a:r>
              <a:rPr lang="en-US" sz="1400">
                <a:ea typeface="ＭＳ Ｐゴシック" charset="0"/>
              </a:rPr>
              <a:t>Can be used to uncover passwords, web design, or business logic</a:t>
            </a:r>
          </a:p>
          <a:p>
            <a:pPr lvl="2"/>
            <a:r>
              <a:rPr lang="en-US" sz="1400">
                <a:ea typeface="ＭＳ Ｐゴシック" charset="0"/>
              </a:rPr>
              <a:t>+.htr exploit</a:t>
            </a:r>
          </a:p>
          <a:p>
            <a:pPr lvl="1"/>
            <a:r>
              <a:rPr lang="en-US">
                <a:ea typeface="ＭＳ Ｐゴシック" charset="0"/>
              </a:rPr>
              <a:t>File system traversal attacks:</a:t>
            </a:r>
          </a:p>
          <a:p>
            <a:pPr lvl="2"/>
            <a:r>
              <a:rPr lang="en-US" sz="1400">
                <a:ea typeface="ＭＳ Ｐゴシック" charset="0"/>
              </a:rPr>
              <a:t>Unicode input validation attack</a:t>
            </a:r>
          </a:p>
        </p:txBody>
      </p:sp>
    </p:spTree>
    <p:extLst>
      <p:ext uri="{BB962C8B-B14F-4D97-AF65-F5344CB8AC3E}">
        <p14:creationId xmlns:p14="http://schemas.microsoft.com/office/powerpoint/2010/main" val="376607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Securing IIS</a:t>
            </a:r>
          </a:p>
        </p:txBody>
      </p:sp>
      <p:sp>
        <p:nvSpPr>
          <p:cNvPr id="11267" name="Content Placeholder 2"/>
          <p:cNvSpPr>
            <a:spLocks noGrp="1"/>
          </p:cNvSpPr>
          <p:nvPr>
            <p:ph idx="1"/>
          </p:nvPr>
        </p:nvSpPr>
        <p:spPr/>
        <p:txBody>
          <a:bodyPr>
            <a:normAutofit lnSpcReduction="10000"/>
          </a:bodyPr>
          <a:lstStyle/>
          <a:p>
            <a:r>
              <a:rPr lang="en-US" sz="2000">
                <a:ea typeface="ＭＳ Ｐゴシック" charset="0"/>
                <a:cs typeface="ＭＳ Ｐゴシック" charset="0"/>
              </a:rPr>
              <a:t>Harden before deploying.</a:t>
            </a:r>
          </a:p>
          <a:p>
            <a:r>
              <a:rPr lang="en-US" sz="2000">
                <a:ea typeface="ＭＳ Ｐゴシック" charset="0"/>
                <a:cs typeface="ＭＳ Ｐゴシック" charset="0"/>
              </a:rPr>
              <a:t>Patch management:</a:t>
            </a:r>
          </a:p>
          <a:p>
            <a:pPr lvl="1"/>
            <a:r>
              <a:rPr lang="en-US" sz="1800">
                <a:ea typeface="ＭＳ Ｐゴシック" charset="0"/>
              </a:rPr>
              <a:t>Use automated patch management tools:</a:t>
            </a:r>
          </a:p>
          <a:p>
            <a:pPr lvl="2"/>
            <a:r>
              <a:rPr lang="en-US" sz="1800">
                <a:ea typeface="ＭＳ Ｐゴシック" charset="0"/>
              </a:rPr>
              <a:t>Windows Server Update Services</a:t>
            </a:r>
          </a:p>
          <a:p>
            <a:pPr lvl="2"/>
            <a:r>
              <a:rPr lang="en-US" sz="1800">
                <a:ea typeface="ＭＳ Ｐゴシック" charset="0"/>
              </a:rPr>
              <a:t>Microsoft HotFix Checker</a:t>
            </a:r>
          </a:p>
          <a:p>
            <a:pPr lvl="2"/>
            <a:r>
              <a:rPr lang="en-US" sz="1800">
                <a:ea typeface="ＭＳ Ｐゴシック" charset="0"/>
              </a:rPr>
              <a:t>GFI LANguard</a:t>
            </a:r>
          </a:p>
          <a:p>
            <a:r>
              <a:rPr lang="en-US" sz="2000">
                <a:ea typeface="ＭＳ Ｐゴシック" charset="0"/>
                <a:cs typeface="ＭＳ Ｐゴシック" charset="0"/>
              </a:rPr>
              <a:t>Disable unneeded services:</a:t>
            </a:r>
          </a:p>
          <a:p>
            <a:pPr lvl="1"/>
            <a:r>
              <a:rPr lang="en-US" sz="1800">
                <a:ea typeface="ＭＳ Ｐゴシック" charset="0"/>
              </a:rPr>
              <a:t>Microsoft Baseline Security Analyzer</a:t>
            </a:r>
          </a:p>
          <a:p>
            <a:pPr lvl="1"/>
            <a:r>
              <a:rPr lang="en-US" sz="1800">
                <a:ea typeface="ＭＳ Ｐゴシック" charset="0"/>
              </a:rPr>
              <a:t>IIS Lockdown</a:t>
            </a:r>
          </a:p>
          <a:p>
            <a:pPr lvl="1"/>
            <a:r>
              <a:rPr lang="en-US" sz="1800">
                <a:ea typeface="ＭＳ Ｐゴシック" charset="0"/>
              </a:rPr>
              <a:t>SOAPUI</a:t>
            </a:r>
          </a:p>
          <a:p>
            <a:pPr lvl="1"/>
            <a:r>
              <a:rPr lang="en-US" sz="1800">
                <a:ea typeface="ＭＳ Ｐゴシック" charset="0"/>
              </a:rPr>
              <a:t>Retina</a:t>
            </a:r>
          </a:p>
          <a:p>
            <a:r>
              <a:rPr lang="en-US" sz="2000">
                <a:ea typeface="ＭＳ Ｐゴシック" charset="0"/>
                <a:cs typeface="ＭＳ Ｐゴシック" charset="0"/>
              </a:rPr>
              <a:t>Lock down the file system:</a:t>
            </a:r>
          </a:p>
          <a:p>
            <a:pPr lvl="1"/>
            <a:r>
              <a:rPr lang="en-US" sz="1800">
                <a:ea typeface="ＭＳ Ｐゴシック" charset="0"/>
              </a:rPr>
              <a:t>Use NTFS and enable file level security and encryption.</a:t>
            </a:r>
          </a:p>
          <a:p>
            <a:r>
              <a:rPr lang="en-US" sz="2000">
                <a:ea typeface="ＭＳ Ｐゴシック" charset="0"/>
                <a:cs typeface="ＭＳ Ｐゴシック" charset="0"/>
              </a:rPr>
              <a:t>Enable logging and auditing.</a:t>
            </a:r>
          </a:p>
        </p:txBody>
      </p:sp>
    </p:spTree>
    <p:extLst>
      <p:ext uri="{BB962C8B-B14F-4D97-AF65-F5344CB8AC3E}">
        <p14:creationId xmlns:p14="http://schemas.microsoft.com/office/powerpoint/2010/main" val="1845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 Application Attacks</a:t>
            </a:r>
          </a:p>
        </p:txBody>
      </p:sp>
      <p:sp>
        <p:nvSpPr>
          <p:cNvPr id="12291" name="Content Placeholder 2"/>
          <p:cNvSpPr>
            <a:spLocks noGrp="1"/>
          </p:cNvSpPr>
          <p:nvPr>
            <p:ph idx="1"/>
          </p:nvPr>
        </p:nvSpPr>
        <p:spPr/>
        <p:txBody>
          <a:bodyPr>
            <a:normAutofit lnSpcReduction="10000"/>
          </a:bodyPr>
          <a:lstStyle/>
          <a:p>
            <a:r>
              <a:rPr lang="en-US" sz="2400">
                <a:ea typeface="ＭＳ Ｐゴシック" charset="0"/>
                <a:cs typeface="ＭＳ Ｐゴシック" charset="0"/>
              </a:rPr>
              <a:t>Invalidated input</a:t>
            </a:r>
          </a:p>
          <a:p>
            <a:pPr lvl="1"/>
            <a:r>
              <a:rPr lang="en-US" sz="2000">
                <a:ea typeface="ＭＳ Ｐゴシック" charset="0"/>
              </a:rPr>
              <a:t>Input from client is not validated before processing.</a:t>
            </a:r>
          </a:p>
          <a:p>
            <a:r>
              <a:rPr lang="en-US" sz="2400">
                <a:ea typeface="ＭＳ Ｐゴシック" charset="0"/>
                <a:cs typeface="ＭＳ Ｐゴシック" charset="0"/>
              </a:rPr>
              <a:t>Parameter/form tampering</a:t>
            </a:r>
          </a:p>
          <a:p>
            <a:pPr lvl="1"/>
            <a:r>
              <a:rPr lang="en-US" sz="2000">
                <a:ea typeface="ＭＳ Ｐゴシック" charset="0"/>
              </a:rPr>
              <a:t>Manipulation of the parameters passed between client and web application</a:t>
            </a:r>
          </a:p>
          <a:p>
            <a:r>
              <a:rPr lang="en-US" sz="2400">
                <a:ea typeface="ＭＳ Ｐゴシック" charset="0"/>
                <a:cs typeface="ＭＳ Ｐゴシック" charset="0"/>
              </a:rPr>
              <a:t>Injection flaws</a:t>
            </a:r>
          </a:p>
          <a:p>
            <a:pPr lvl="1"/>
            <a:r>
              <a:rPr lang="en-US" sz="2000">
                <a:ea typeface="ＭＳ Ｐゴシック" charset="0"/>
              </a:rPr>
              <a:t>Allows for untrusted data to be executed as valid</a:t>
            </a:r>
          </a:p>
          <a:p>
            <a:pPr lvl="1"/>
            <a:r>
              <a:rPr lang="en-US" sz="2000">
                <a:ea typeface="ＭＳ Ｐゴシック" charset="0"/>
              </a:rPr>
              <a:t>SQL injection</a:t>
            </a:r>
          </a:p>
          <a:p>
            <a:pPr lvl="1"/>
            <a:r>
              <a:rPr lang="en-US" sz="2000">
                <a:ea typeface="ＭＳ Ｐゴシック" charset="0"/>
              </a:rPr>
              <a:t>Command injection</a:t>
            </a:r>
          </a:p>
          <a:p>
            <a:pPr lvl="1"/>
            <a:r>
              <a:rPr lang="en-US" sz="2000">
                <a:ea typeface="ＭＳ Ｐゴシック" charset="0"/>
              </a:rPr>
              <a:t>File injection</a:t>
            </a:r>
          </a:p>
          <a:p>
            <a:pPr lvl="1"/>
            <a:r>
              <a:rPr lang="en-US" sz="2000">
                <a:ea typeface="ＭＳ Ｐゴシック" charset="0"/>
              </a:rPr>
              <a:t>LPAD injection</a:t>
            </a:r>
          </a:p>
          <a:p>
            <a:pPr lvl="1"/>
            <a:r>
              <a:rPr lang="en-US" sz="2000">
                <a:ea typeface="ＭＳ Ｐゴシック" charset="0"/>
              </a:rPr>
              <a:t>XML injection</a:t>
            </a:r>
          </a:p>
        </p:txBody>
      </p:sp>
    </p:spTree>
    <p:extLst>
      <p:ext uri="{BB962C8B-B14F-4D97-AF65-F5344CB8AC3E}">
        <p14:creationId xmlns:p14="http://schemas.microsoft.com/office/powerpoint/2010/main" val="272259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74638"/>
            <a:ext cx="86106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 Application Attacks cont.</a:t>
            </a:r>
          </a:p>
        </p:txBody>
      </p:sp>
      <p:sp>
        <p:nvSpPr>
          <p:cNvPr id="13315" name="Content Placeholder 2"/>
          <p:cNvSpPr>
            <a:spLocks noGrp="1"/>
          </p:cNvSpPr>
          <p:nvPr>
            <p:ph idx="1"/>
          </p:nvPr>
        </p:nvSpPr>
        <p:spPr/>
        <p:txBody>
          <a:bodyPr/>
          <a:lstStyle/>
          <a:p>
            <a:r>
              <a:rPr lang="en-US" sz="2400" dirty="0">
                <a:ea typeface="ＭＳ Ｐゴシック" charset="0"/>
                <a:cs typeface="ＭＳ Ｐゴシック" charset="0"/>
              </a:rPr>
              <a:t>Cross site scripting (XSS) and cross site request forgery (CSRF) attack</a:t>
            </a:r>
          </a:p>
          <a:p>
            <a:pPr lvl="1"/>
            <a:r>
              <a:rPr lang="en-US" sz="2000" dirty="0">
                <a:ea typeface="ＭＳ Ｐゴシック" charset="0"/>
              </a:rPr>
              <a:t>Gained popularity in recent years</a:t>
            </a:r>
          </a:p>
          <a:p>
            <a:pPr lvl="1"/>
            <a:r>
              <a:rPr lang="en-US" sz="2000" dirty="0">
                <a:ea typeface="ＭＳ Ｐゴシック" charset="0"/>
              </a:rPr>
              <a:t>Depend on input that is not properly sanitized</a:t>
            </a:r>
          </a:p>
          <a:p>
            <a:r>
              <a:rPr lang="en-US" sz="2400" dirty="0">
                <a:ea typeface="ＭＳ Ｐゴシック" charset="0"/>
                <a:cs typeface="ＭＳ Ｐゴシック" charset="0"/>
              </a:rPr>
              <a:t>Hidden fields attack</a:t>
            </a:r>
          </a:p>
          <a:p>
            <a:pPr lvl="1"/>
            <a:r>
              <a:rPr lang="en-US" sz="2400" dirty="0">
                <a:ea typeface="ＭＳ Ｐゴシック" charset="0"/>
              </a:rPr>
              <a:t>The attacker can modify hidden fields following these three steps:</a:t>
            </a:r>
          </a:p>
          <a:p>
            <a:pPr lvl="2"/>
            <a:r>
              <a:rPr lang="en-US" sz="2000" dirty="0">
                <a:ea typeface="ＭＳ Ｐゴシック" charset="0"/>
              </a:rPr>
              <a:t>Save page locally and open source code.</a:t>
            </a:r>
          </a:p>
          <a:p>
            <a:pPr lvl="2"/>
            <a:r>
              <a:rPr lang="en-US" sz="2000" dirty="0">
                <a:ea typeface="ＭＳ Ｐゴシック" charset="0"/>
              </a:rPr>
              <a:t>Modify the amount and save the page.</a:t>
            </a:r>
          </a:p>
          <a:p>
            <a:pPr lvl="2"/>
            <a:r>
              <a:rPr lang="en-US" sz="2000" dirty="0">
                <a:ea typeface="ＭＳ Ｐゴシック" charset="0"/>
              </a:rPr>
              <a:t>Refresh the local HTML page and click Add to Cart.</a:t>
            </a:r>
          </a:p>
          <a:p>
            <a:endParaRPr lang="en-US" dirty="0">
              <a:ea typeface="ＭＳ Ｐゴシック" charset="0"/>
              <a:cs typeface="ＭＳ Ｐゴシック" charset="0"/>
            </a:endParaRPr>
          </a:p>
        </p:txBody>
      </p:sp>
    </p:spTree>
    <p:extLst>
      <p:ext uri="{BB962C8B-B14F-4D97-AF65-F5344CB8AC3E}">
        <p14:creationId xmlns:p14="http://schemas.microsoft.com/office/powerpoint/2010/main" val="145370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4582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Web-Based Authentication</a:t>
            </a:r>
          </a:p>
        </p:txBody>
      </p:sp>
      <p:sp>
        <p:nvSpPr>
          <p:cNvPr id="14339" name="Content Placeholder 2"/>
          <p:cNvSpPr>
            <a:spLocks noGrp="1"/>
          </p:cNvSpPr>
          <p:nvPr>
            <p:ph idx="1"/>
          </p:nvPr>
        </p:nvSpPr>
        <p:spPr/>
        <p:txBody>
          <a:bodyPr/>
          <a:lstStyle/>
          <a:p>
            <a:r>
              <a:rPr lang="en-US" sz="2400">
                <a:ea typeface="ＭＳ Ｐゴシック" charset="0"/>
                <a:cs typeface="ＭＳ Ｐゴシック" charset="0"/>
              </a:rPr>
              <a:t>Four common types of authentication:</a:t>
            </a:r>
          </a:p>
          <a:p>
            <a:pPr lvl="1"/>
            <a:r>
              <a:rPr lang="en-US" sz="2400">
                <a:ea typeface="ＭＳ Ｐゴシック" charset="0"/>
              </a:rPr>
              <a:t>Basic:</a:t>
            </a:r>
          </a:p>
          <a:p>
            <a:pPr lvl="2"/>
            <a:r>
              <a:rPr lang="en-US" sz="2000">
                <a:ea typeface="ＭＳ Ｐゴシック" charset="0"/>
              </a:rPr>
              <a:t>Uses exclusive ORing (XOR)</a:t>
            </a:r>
          </a:p>
          <a:p>
            <a:pPr lvl="2"/>
            <a:r>
              <a:rPr lang="en-US" sz="2000">
                <a:ea typeface="ＭＳ Ｐゴシック" charset="0"/>
              </a:rPr>
              <a:t>Weak form of encryption that can be compromised easily</a:t>
            </a:r>
          </a:p>
          <a:p>
            <a:pPr lvl="1"/>
            <a:r>
              <a:rPr lang="en-US" sz="2400">
                <a:ea typeface="ＭＳ Ｐゴシック" charset="0"/>
              </a:rPr>
              <a:t>Message digest:</a:t>
            </a:r>
          </a:p>
          <a:p>
            <a:pPr lvl="2"/>
            <a:r>
              <a:rPr lang="en-US" sz="2000">
                <a:ea typeface="ＭＳ Ｐゴシック" charset="0"/>
              </a:rPr>
              <a:t>Uses MD5 algorithm</a:t>
            </a:r>
            <a:endParaRPr lang="en-US" sz="2400">
              <a:ea typeface="ＭＳ Ｐゴシック" charset="0"/>
            </a:endParaRPr>
          </a:p>
          <a:p>
            <a:pPr lvl="1"/>
            <a:r>
              <a:rPr lang="en-US" sz="2400">
                <a:ea typeface="ＭＳ Ｐゴシック" charset="0"/>
              </a:rPr>
              <a:t>Certificate-based:</a:t>
            </a:r>
          </a:p>
          <a:p>
            <a:pPr lvl="2"/>
            <a:r>
              <a:rPr lang="en-US" sz="2000">
                <a:ea typeface="ＭＳ Ｐゴシック" charset="0"/>
              </a:rPr>
              <a:t>Uses public key cryptography</a:t>
            </a:r>
          </a:p>
          <a:p>
            <a:pPr lvl="1"/>
            <a:r>
              <a:rPr lang="en-US" sz="2400">
                <a:ea typeface="ＭＳ Ｐゴシック" charset="0"/>
              </a:rPr>
              <a:t>Forms-based:</a:t>
            </a:r>
          </a:p>
          <a:p>
            <a:pPr lvl="2"/>
            <a:r>
              <a:rPr lang="en-US" sz="2000">
                <a:ea typeface="ＭＳ Ｐゴシック" charset="0"/>
              </a:rPr>
              <a:t>Uses cookies</a:t>
            </a:r>
          </a:p>
        </p:txBody>
      </p:sp>
    </p:spTree>
    <p:extLst>
      <p:ext uri="{BB962C8B-B14F-4D97-AF65-F5344CB8AC3E}">
        <p14:creationId xmlns:p14="http://schemas.microsoft.com/office/powerpoint/2010/main" val="9557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6106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Web-Based Password Cracking</a:t>
            </a:r>
          </a:p>
        </p:txBody>
      </p:sp>
      <p:sp>
        <p:nvSpPr>
          <p:cNvPr id="15363" name="Content Placeholder 2"/>
          <p:cNvSpPr>
            <a:spLocks noGrp="1"/>
          </p:cNvSpPr>
          <p:nvPr>
            <p:ph idx="1"/>
          </p:nvPr>
        </p:nvSpPr>
        <p:spPr/>
        <p:txBody>
          <a:bodyPr>
            <a:normAutofit fontScale="77500" lnSpcReduction="20000"/>
          </a:bodyPr>
          <a:lstStyle/>
          <a:p>
            <a:r>
              <a:rPr lang="en-US" sz="1800">
                <a:ea typeface="ＭＳ Ｐゴシック" charset="0"/>
                <a:cs typeface="ＭＳ Ｐゴシック" charset="0"/>
              </a:rPr>
              <a:t>Three basic types of password attacks:</a:t>
            </a:r>
          </a:p>
          <a:p>
            <a:pPr lvl="1"/>
            <a:r>
              <a:rPr lang="en-US" sz="1800">
                <a:ea typeface="ＭＳ Ｐゴシック" charset="0"/>
              </a:rPr>
              <a:t>Dictionary:</a:t>
            </a:r>
          </a:p>
          <a:p>
            <a:pPr lvl="2"/>
            <a:r>
              <a:rPr lang="en-US">
                <a:ea typeface="ＭＳ Ｐゴシック" charset="0"/>
              </a:rPr>
              <a:t>Uses a dictionary list to crack the password</a:t>
            </a:r>
          </a:p>
          <a:p>
            <a:pPr lvl="2"/>
            <a:r>
              <a:rPr lang="en-US">
                <a:ea typeface="ＭＳ Ｐゴシック" charset="0"/>
              </a:rPr>
              <a:t>Fast but successful only if a dictionary word were used as the password</a:t>
            </a:r>
          </a:p>
          <a:p>
            <a:pPr lvl="1"/>
            <a:r>
              <a:rPr lang="en-US" sz="1800">
                <a:ea typeface="ＭＳ Ｐゴシック" charset="0"/>
              </a:rPr>
              <a:t>Hybrid:</a:t>
            </a:r>
          </a:p>
          <a:p>
            <a:pPr lvl="2"/>
            <a:r>
              <a:rPr lang="en-US">
                <a:ea typeface="ＭＳ Ｐゴシック" charset="0"/>
              </a:rPr>
              <a:t>Uses a dictionary file but adds numbers or symbols to the dictionary words </a:t>
            </a:r>
          </a:p>
          <a:p>
            <a:pPr lvl="1"/>
            <a:r>
              <a:rPr lang="en-US" sz="1800">
                <a:ea typeface="ＭＳ Ｐゴシック" charset="0"/>
              </a:rPr>
              <a:t>Brute force:</a:t>
            </a:r>
          </a:p>
          <a:p>
            <a:pPr lvl="2"/>
            <a:r>
              <a:rPr lang="en-US">
                <a:ea typeface="ＭＳ Ｐゴシック" charset="0"/>
              </a:rPr>
              <a:t>Tries to crack the password by using every possible combination of characters specified by the user</a:t>
            </a:r>
          </a:p>
          <a:p>
            <a:pPr lvl="2"/>
            <a:r>
              <a:rPr lang="en-US">
                <a:ea typeface="ＭＳ Ｐゴシック" charset="0"/>
              </a:rPr>
              <a:t>Time-consuming</a:t>
            </a:r>
          </a:p>
          <a:p>
            <a:r>
              <a:rPr lang="en-US" sz="1800">
                <a:ea typeface="ＭＳ Ｐゴシック" charset="0"/>
                <a:cs typeface="ＭＳ Ｐゴシック" charset="0"/>
              </a:rPr>
              <a:t>Password cracking tools:</a:t>
            </a:r>
          </a:p>
          <a:p>
            <a:pPr lvl="1"/>
            <a:r>
              <a:rPr lang="en-US">
                <a:ea typeface="ＭＳ Ｐゴシック" charset="0"/>
              </a:rPr>
              <a:t>WebCracker</a:t>
            </a:r>
          </a:p>
          <a:p>
            <a:pPr lvl="1"/>
            <a:r>
              <a:rPr lang="en-US">
                <a:ea typeface="ＭＳ Ｐゴシック" charset="0"/>
              </a:rPr>
              <a:t>Brutus</a:t>
            </a:r>
          </a:p>
          <a:p>
            <a:pPr lvl="1"/>
            <a:r>
              <a:rPr lang="en-US">
                <a:ea typeface="ＭＳ Ｐゴシック" charset="0"/>
              </a:rPr>
              <a:t>THC Hydra</a:t>
            </a:r>
          </a:p>
          <a:p>
            <a:pPr lvl="1"/>
            <a:r>
              <a:rPr lang="en-US">
                <a:ea typeface="ＭＳ Ｐゴシック" charset="0"/>
              </a:rPr>
              <a:t>ObiWan</a:t>
            </a:r>
          </a:p>
        </p:txBody>
      </p:sp>
    </p:spTree>
    <p:extLst>
      <p:ext uri="{BB962C8B-B14F-4D97-AF65-F5344CB8AC3E}">
        <p14:creationId xmlns:p14="http://schemas.microsoft.com/office/powerpoint/2010/main" val="375597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Cookies</a:t>
            </a:r>
          </a:p>
        </p:txBody>
      </p:sp>
      <p:sp>
        <p:nvSpPr>
          <p:cNvPr id="16387" name="Content Placeholder 2"/>
          <p:cNvSpPr>
            <a:spLocks noGrp="1"/>
          </p:cNvSpPr>
          <p:nvPr>
            <p:ph idx="1"/>
          </p:nvPr>
        </p:nvSpPr>
        <p:spPr/>
        <p:txBody>
          <a:bodyPr/>
          <a:lstStyle/>
          <a:p>
            <a:r>
              <a:rPr lang="en-US" sz="2400">
                <a:ea typeface="ＭＳ Ｐゴシック" charset="0"/>
                <a:cs typeface="ＭＳ Ｐゴシック" charset="0"/>
              </a:rPr>
              <a:t>Store information about user preference, usernames and passwords, cart content, and so on. </a:t>
            </a:r>
          </a:p>
          <a:p>
            <a:r>
              <a:rPr lang="en-US" sz="2400">
                <a:ea typeface="ＭＳ Ｐゴシック" charset="0"/>
                <a:cs typeface="ＭＳ Ｐゴシック" charset="0"/>
              </a:rPr>
              <a:t>Tools to view cookies:</a:t>
            </a:r>
          </a:p>
          <a:p>
            <a:pPr lvl="1"/>
            <a:r>
              <a:rPr lang="en-US" sz="2400">
                <a:ea typeface="ＭＳ Ｐゴシック" charset="0"/>
              </a:rPr>
              <a:t>CookieSpy</a:t>
            </a:r>
          </a:p>
          <a:p>
            <a:pPr lvl="1"/>
            <a:r>
              <a:rPr lang="en-US" sz="2400">
                <a:ea typeface="ＭＳ Ｐゴシック" charset="0"/>
              </a:rPr>
              <a:t>Cookie Digger</a:t>
            </a:r>
          </a:p>
        </p:txBody>
      </p:sp>
    </p:spTree>
    <p:extLst>
      <p:ext uri="{BB962C8B-B14F-4D97-AF65-F5344CB8AC3E}">
        <p14:creationId xmlns:p14="http://schemas.microsoft.com/office/powerpoint/2010/main" val="24847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Password Breaches</a:t>
            </a:r>
          </a:p>
        </p:txBody>
      </p:sp>
      <p:pic>
        <p:nvPicPr>
          <p:cNvPr id="5" name="Picture 4">
            <a:extLst>
              <a:ext uri="{FF2B5EF4-FFF2-40B4-BE49-F238E27FC236}">
                <a16:creationId xmlns:a16="http://schemas.microsoft.com/office/drawing/2014/main" id="{9CF0D66B-67D1-EC74-84E4-4F6963E9A69B}"/>
              </a:ext>
            </a:extLst>
          </p:cNvPr>
          <p:cNvPicPr>
            <a:picLocks noChangeAspect="1"/>
          </p:cNvPicPr>
          <p:nvPr/>
        </p:nvPicPr>
        <p:blipFill>
          <a:blip r:embed="rId2"/>
          <a:stretch>
            <a:fillRect/>
          </a:stretch>
        </p:blipFill>
        <p:spPr>
          <a:xfrm>
            <a:off x="562796" y="1417638"/>
            <a:ext cx="4115374" cy="3281820"/>
          </a:xfrm>
          <a:prstGeom prst="rect">
            <a:avLst/>
          </a:prstGeom>
        </p:spPr>
      </p:pic>
      <p:sp>
        <p:nvSpPr>
          <p:cNvPr id="7" name="TextBox 6">
            <a:extLst>
              <a:ext uri="{FF2B5EF4-FFF2-40B4-BE49-F238E27FC236}">
                <a16:creationId xmlns:a16="http://schemas.microsoft.com/office/drawing/2014/main" id="{BAD25B32-9242-172B-50A8-142758317212}"/>
              </a:ext>
            </a:extLst>
          </p:cNvPr>
          <p:cNvSpPr txBox="1"/>
          <p:nvPr/>
        </p:nvSpPr>
        <p:spPr>
          <a:xfrm>
            <a:off x="181896" y="4965742"/>
            <a:ext cx="4975497" cy="1600438"/>
          </a:xfrm>
          <a:prstGeom prst="rect">
            <a:avLst/>
          </a:prstGeom>
          <a:noFill/>
        </p:spPr>
        <p:txBody>
          <a:bodyPr wrap="square">
            <a:spAutoFit/>
          </a:bodyPr>
          <a:lstStyle/>
          <a:p>
            <a:r>
              <a:rPr lang="en-US" sz="1400" dirty="0">
                <a:hlinkClick r:id="rId3"/>
              </a:rPr>
              <a:t>https://arstechnica.com/information-technology/2022/09/microsoft-teams-stores-cleartext-auth-tokens-wont-be-quickly-patched/</a:t>
            </a:r>
            <a:endParaRPr lang="en-US" sz="1400" dirty="0"/>
          </a:p>
          <a:p>
            <a:endParaRPr lang="en-US" sz="1400" dirty="0"/>
          </a:p>
          <a:p>
            <a:r>
              <a:rPr lang="en-US" sz="1400" dirty="0">
                <a:hlinkClick r:id="rId4"/>
              </a:rPr>
              <a:t>https://www.seattletimes.com/business/facebook-warning-1-million-users-about-stolen-usernames-passwords/</a:t>
            </a:r>
            <a:endParaRPr lang="en-US" sz="1400" dirty="0"/>
          </a:p>
          <a:p>
            <a:endParaRPr lang="en-US" sz="1400" dirty="0"/>
          </a:p>
        </p:txBody>
      </p:sp>
      <p:pic>
        <p:nvPicPr>
          <p:cNvPr id="9" name="Picture 8">
            <a:extLst>
              <a:ext uri="{FF2B5EF4-FFF2-40B4-BE49-F238E27FC236}">
                <a16:creationId xmlns:a16="http://schemas.microsoft.com/office/drawing/2014/main" id="{0FFE232D-45E1-B08D-3764-9FC69EC8E782}"/>
              </a:ext>
            </a:extLst>
          </p:cNvPr>
          <p:cNvPicPr>
            <a:picLocks noChangeAspect="1"/>
          </p:cNvPicPr>
          <p:nvPr/>
        </p:nvPicPr>
        <p:blipFill>
          <a:blip r:embed="rId5"/>
          <a:stretch>
            <a:fillRect/>
          </a:stretch>
        </p:blipFill>
        <p:spPr>
          <a:xfrm>
            <a:off x="5059070" y="1604451"/>
            <a:ext cx="3834207" cy="4734232"/>
          </a:xfrm>
          <a:prstGeom prst="rect">
            <a:avLst/>
          </a:prstGeom>
        </p:spPr>
      </p:pic>
    </p:spTree>
    <p:extLst>
      <p:ext uri="{BB962C8B-B14F-4D97-AF65-F5344CB8AC3E}">
        <p14:creationId xmlns:p14="http://schemas.microsoft.com/office/powerpoint/2010/main" val="277601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4582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URL Obfuscation</a:t>
            </a:r>
          </a:p>
        </p:txBody>
      </p:sp>
      <p:sp>
        <p:nvSpPr>
          <p:cNvPr id="17411" name="Content Placeholder 2"/>
          <p:cNvSpPr>
            <a:spLocks noGrp="1"/>
          </p:cNvSpPr>
          <p:nvPr>
            <p:ph idx="1"/>
          </p:nvPr>
        </p:nvSpPr>
        <p:spPr/>
        <p:txBody>
          <a:bodyPr/>
          <a:lstStyle/>
          <a:p>
            <a:r>
              <a:rPr lang="en-US" sz="2400">
                <a:ea typeface="ＭＳ Ｐゴシック" charset="0"/>
                <a:cs typeface="ＭＳ Ｐゴシック" charset="0"/>
              </a:rPr>
              <a:t>Hiding addresses in URLs to bypass filters or other defenses that block specific IP addresses</a:t>
            </a:r>
          </a:p>
          <a:p>
            <a:r>
              <a:rPr lang="en-US" sz="2400">
                <a:ea typeface="ＭＳ Ｐゴシック" charset="0"/>
                <a:cs typeface="ＭＳ Ｐゴシック" charset="0"/>
              </a:rPr>
              <a:t>Encodes the data so it cannot be easily viewed</a:t>
            </a:r>
          </a:p>
          <a:p>
            <a:r>
              <a:rPr lang="en-US" sz="2400">
                <a:ea typeface="ＭＳ Ｐゴシック" charset="0"/>
                <a:cs typeface="ＭＳ Ｐゴシック" charset="0"/>
              </a:rPr>
              <a:t>Common encoding schemes</a:t>
            </a:r>
          </a:p>
          <a:p>
            <a:pPr lvl="1"/>
            <a:r>
              <a:rPr lang="en-US" sz="2400">
                <a:ea typeface="ＭＳ Ｐゴシック" charset="0"/>
              </a:rPr>
              <a:t>Hex</a:t>
            </a:r>
          </a:p>
          <a:p>
            <a:pPr lvl="1"/>
            <a:r>
              <a:rPr lang="en-US" sz="2400">
                <a:ea typeface="ＭＳ Ｐゴシック" charset="0"/>
              </a:rPr>
              <a:t>HTML</a:t>
            </a:r>
          </a:p>
          <a:p>
            <a:pPr lvl="1"/>
            <a:r>
              <a:rPr lang="en-US" sz="2400">
                <a:ea typeface="ＭＳ Ｐゴシック" charset="0"/>
              </a:rPr>
              <a:t>Base64</a:t>
            </a:r>
          </a:p>
          <a:p>
            <a:pPr lvl="1"/>
            <a:r>
              <a:rPr lang="en-US" sz="2400">
                <a:ea typeface="ＭＳ Ｐゴシック" charset="0"/>
              </a:rPr>
              <a:t>Unicode</a:t>
            </a:r>
          </a:p>
        </p:txBody>
      </p:sp>
    </p:spTree>
    <p:extLst>
      <p:ext uri="{BB962C8B-B14F-4D97-AF65-F5344CB8AC3E}">
        <p14:creationId xmlns:p14="http://schemas.microsoft.com/office/powerpoint/2010/main" val="4292215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4582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Intercepting Web Traffic</a:t>
            </a:r>
          </a:p>
        </p:txBody>
      </p:sp>
      <p:sp>
        <p:nvSpPr>
          <p:cNvPr id="18435" name="Content Placeholder 2"/>
          <p:cNvSpPr>
            <a:spLocks noGrp="1"/>
          </p:cNvSpPr>
          <p:nvPr>
            <p:ph idx="1"/>
          </p:nvPr>
        </p:nvSpPr>
        <p:spPr/>
        <p:txBody>
          <a:bodyPr/>
          <a:lstStyle/>
          <a:p>
            <a:r>
              <a:rPr lang="en-US" sz="2400" dirty="0">
                <a:ea typeface="ＭＳ Ｐゴシック" charset="0"/>
                <a:cs typeface="ＭＳ Ｐゴシック" charset="0"/>
              </a:rPr>
              <a:t>Web Proxies:</a:t>
            </a:r>
          </a:p>
          <a:p>
            <a:pPr lvl="1"/>
            <a:r>
              <a:rPr lang="en-US" sz="2400" dirty="0">
                <a:ea typeface="ＭＳ Ｐゴシック" charset="0"/>
              </a:rPr>
              <a:t>Allow attackers to attack and debug web applications.</a:t>
            </a:r>
          </a:p>
          <a:p>
            <a:pPr lvl="1"/>
            <a:r>
              <a:rPr lang="en-US" sz="2400" dirty="0">
                <a:ea typeface="ＭＳ Ｐゴシック" charset="0"/>
              </a:rPr>
              <a:t>Act as man-in–the–middle.</a:t>
            </a:r>
          </a:p>
          <a:p>
            <a:pPr lvl="1"/>
            <a:r>
              <a:rPr lang="en-US" sz="2400" dirty="0">
                <a:ea typeface="ＭＳ Ｐゴシック" charset="0"/>
              </a:rPr>
              <a:t>Burp Proxy</a:t>
            </a:r>
          </a:p>
          <a:p>
            <a:pPr lvl="1"/>
            <a:r>
              <a:rPr lang="en-US" sz="2400" dirty="0">
                <a:ea typeface="ＭＳ Ｐゴシック" charset="0"/>
              </a:rPr>
              <a:t>Paros Proxy</a:t>
            </a:r>
          </a:p>
          <a:p>
            <a:pPr lvl="1"/>
            <a:r>
              <a:rPr lang="en-US" sz="2400" dirty="0">
                <a:ea typeface="ＭＳ Ｐゴシック" charset="0"/>
              </a:rPr>
              <a:t>Achilles</a:t>
            </a:r>
          </a:p>
        </p:txBody>
      </p:sp>
    </p:spTree>
    <p:extLst>
      <p:ext uri="{BB962C8B-B14F-4D97-AF65-F5344CB8AC3E}">
        <p14:creationId xmlns:p14="http://schemas.microsoft.com/office/powerpoint/2010/main" val="175256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Project 2 </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55575" y="685800"/>
            <a:ext cx="8912225" cy="5478423"/>
          </a:xfrm>
          <a:prstGeom prst="rect">
            <a:avLst/>
          </a:prstGeom>
        </p:spPr>
        <p:txBody>
          <a:bodyPr wrap="square">
            <a:spAutoFit/>
          </a:bodyPr>
          <a:lstStyle/>
          <a:p>
            <a:r>
              <a:rPr lang="en-US" sz="1400" dirty="0"/>
              <a:t>Two options</a:t>
            </a:r>
            <a:br>
              <a:rPr lang="en-US" sz="1400" dirty="0"/>
            </a:br>
            <a:endParaRPr lang="en-US" sz="1400" dirty="0"/>
          </a:p>
          <a:p>
            <a:r>
              <a:rPr lang="en-US" sz="1400" u="sng" dirty="0"/>
              <a:t>Option 1: </a:t>
            </a:r>
            <a:r>
              <a:rPr lang="en-US" sz="1400" dirty="0"/>
              <a:t> </a:t>
            </a:r>
            <a:br>
              <a:rPr lang="en-US" sz="1400" dirty="0"/>
            </a:br>
            <a:endParaRPr lang="en-US" sz="1400" dirty="0"/>
          </a:p>
          <a:p>
            <a:r>
              <a:rPr lang="en-US" sz="1400" dirty="0"/>
              <a:t>Perform research on an information security (cyber security) tool.  This could be a deeper dive on the tools we've discussed in class, or you can present on a tool we haven't used/discussed.  Whatever tool you choose, please answer the following areas: </a:t>
            </a:r>
          </a:p>
          <a:p>
            <a:endParaRPr lang="en-US" sz="1400" dirty="0"/>
          </a:p>
          <a:p>
            <a:r>
              <a:rPr lang="en-US" sz="1400" dirty="0"/>
              <a:t>1.  Background on the tool, such as developer and whether it is "active" as far as being developed and updated.</a:t>
            </a:r>
          </a:p>
          <a:p>
            <a:r>
              <a:rPr lang="en-US" sz="1400" dirty="0"/>
              <a:t>2.  Tool's usage, including a couple use cases on why you would select the tool during a penetration test, or in responding to an incident.</a:t>
            </a:r>
          </a:p>
          <a:p>
            <a:r>
              <a:rPr lang="en-US" sz="1400" dirty="0"/>
              <a:t>3.  Screenshots or demonstration of the tool in use.</a:t>
            </a:r>
          </a:p>
          <a:p>
            <a:r>
              <a:rPr lang="en-US" sz="1400" dirty="0"/>
              <a:t>4.  Comparison of the tool with other's that do similar functions.</a:t>
            </a:r>
          </a:p>
          <a:p>
            <a:endParaRPr lang="en-US" sz="1400" u="sng" dirty="0"/>
          </a:p>
          <a:p>
            <a:r>
              <a:rPr lang="en-US" sz="1400" u="sng" dirty="0"/>
              <a:t>Option 2: </a:t>
            </a:r>
            <a:r>
              <a:rPr lang="en-US" sz="1400" dirty="0"/>
              <a:t> </a:t>
            </a:r>
            <a:br>
              <a:rPr lang="en-US" sz="1400" dirty="0"/>
            </a:br>
            <a:endParaRPr lang="en-US" sz="1400" dirty="0"/>
          </a:p>
          <a:p>
            <a:r>
              <a:rPr lang="en-US" sz="1400" dirty="0"/>
              <a:t>Perform a penetration test against all four of the Victim VMs.  As you perform the penetration test, be sure to outline the discovery of the systems, what services were found, the vulnerabilities found, and the exploits used.  Be sure to also include remediations and recommendations for the vulnerabilities and exploits that you document.</a:t>
            </a:r>
            <a:br>
              <a:rPr lang="en-US" sz="1400" dirty="0"/>
            </a:br>
            <a:endParaRPr lang="en-US" sz="1400" dirty="0"/>
          </a:p>
          <a:p>
            <a:r>
              <a:rPr lang="en-US" sz="1400" dirty="0"/>
              <a:t>For the report, you can follow a template from Offensive Security (</a:t>
            </a:r>
            <a:r>
              <a:rPr lang="en-US" sz="1400" dirty="0">
                <a:hlinkClick r:id="rId2"/>
              </a:rPr>
              <a:t>https://www.offensive-security.com/reports/sample-penetration-testing-report.pdf</a:t>
            </a:r>
            <a:r>
              <a:rPr lang="en-US" sz="1400" dirty="0"/>
              <a:t> ) or from SANS (</a:t>
            </a:r>
            <a:r>
              <a:rPr lang="en-US" sz="1400" dirty="0">
                <a:hlinkClick r:id="rId3"/>
              </a:rPr>
              <a:t>https://www.sans.org/reading-room/whitepapers/testing/writing-penetration-testing-report-33343</a:t>
            </a:r>
            <a:r>
              <a:rPr lang="en-US" sz="1400" dirty="0"/>
              <a:t> ), or a combination of the two.</a:t>
            </a:r>
          </a:p>
        </p:txBody>
      </p:sp>
    </p:spTree>
    <p:extLst>
      <p:ext uri="{BB962C8B-B14F-4D97-AF65-F5344CB8AC3E}">
        <p14:creationId xmlns:p14="http://schemas.microsoft.com/office/powerpoint/2010/main" val="44820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Web app vulnerability scanners are different from scanners like Nessus</a:t>
            </a:r>
          </a:p>
          <a:p>
            <a:pPr marL="800100" lvl="1" indent="-342900" algn="l">
              <a:buFontTx/>
              <a:buChar char="-"/>
            </a:pPr>
            <a:r>
              <a:rPr lang="en-US" sz="2000" dirty="0"/>
              <a:t>Nessus uses a series of plug-ins and send traffic to a machine to determine if it is vulnerable</a:t>
            </a:r>
          </a:p>
          <a:p>
            <a:pPr marL="342900" indent="-342900" algn="l">
              <a:buFontTx/>
              <a:buChar char="-"/>
            </a:pPr>
            <a:r>
              <a:rPr lang="en-US" dirty="0"/>
              <a:t>Web scanners interact with a website through </a:t>
            </a:r>
            <a:r>
              <a:rPr lang="en-US" dirty="0" err="1"/>
              <a:t>spidering</a:t>
            </a:r>
            <a:r>
              <a:rPr lang="en-US" dirty="0"/>
              <a:t> and proxies</a:t>
            </a:r>
          </a:p>
          <a:p>
            <a:pPr marL="342900" indent="-342900" algn="l">
              <a:buFontTx/>
              <a:buChar char="-"/>
            </a:pPr>
            <a:endParaRPr lang="en-US" dirty="0"/>
          </a:p>
          <a:p>
            <a:pPr marL="342900" indent="-342900" algn="l">
              <a:buFontTx/>
              <a:buChar char="-"/>
            </a:pPr>
            <a:r>
              <a:rPr lang="en-US" dirty="0"/>
              <a:t>Automated Scanners:</a:t>
            </a:r>
          </a:p>
          <a:p>
            <a:pPr marL="342900" indent="-342900" algn="l">
              <a:buFontTx/>
              <a:buChar char="-"/>
            </a:pPr>
            <a:endParaRPr lang="en-US" dirty="0"/>
          </a:p>
          <a:p>
            <a:pPr marL="342900" indent="-342900" algn="l">
              <a:buFontTx/>
              <a:buChar char="-"/>
            </a:pPr>
            <a:r>
              <a:rPr lang="en-US" dirty="0" err="1"/>
              <a:t>WebSecurify</a:t>
            </a:r>
            <a:endParaRPr lang="en-US" dirty="0"/>
          </a:p>
          <a:p>
            <a:pPr marL="342900" indent="-342900" algn="l">
              <a:buFontTx/>
              <a:buChar char="-"/>
            </a:pPr>
            <a:r>
              <a:rPr lang="en-US" dirty="0" err="1"/>
              <a:t>Skipfish</a:t>
            </a:r>
            <a:endParaRPr lang="en-US" dirty="0"/>
          </a:p>
          <a:p>
            <a:pPr marL="342900" indent="-342900" algn="l">
              <a:buFontTx/>
              <a:buChar char="-"/>
            </a:pPr>
            <a:r>
              <a:rPr lang="en-US" dirty="0" err="1"/>
              <a:t>GrendelScan</a:t>
            </a:r>
            <a:endParaRPr lang="en-US" dirty="0"/>
          </a:p>
          <a:p>
            <a:pPr marL="342900" indent="-342900" algn="l">
              <a:buFontTx/>
              <a:buChar char="-"/>
            </a:pPr>
            <a:r>
              <a:rPr lang="en-US" dirty="0"/>
              <a:t>W3AF (Web Application Audit and Attack Framework)</a:t>
            </a:r>
          </a:p>
          <a:p>
            <a:pPr algn="l"/>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Web Application scanning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6618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Manual Scanning with </a:t>
            </a:r>
            <a:r>
              <a:rPr lang="en-US" dirty="0" err="1"/>
              <a:t>BurpSuite</a:t>
            </a:r>
            <a:endParaRPr lang="en-US" dirty="0"/>
          </a:p>
          <a:p>
            <a:pPr marL="800100" lvl="1" indent="-342900" algn="l">
              <a:buFontTx/>
              <a:buChar char="-"/>
            </a:pPr>
            <a:r>
              <a:rPr lang="en-US" sz="2000" dirty="0"/>
              <a:t>Available at </a:t>
            </a:r>
            <a:r>
              <a:rPr lang="en-US" sz="2000" dirty="0">
                <a:hlinkClick r:id="rId3"/>
              </a:rPr>
              <a:t>http://www.portswigger.net</a:t>
            </a:r>
            <a:endParaRPr lang="en-US" sz="2000" dirty="0"/>
          </a:p>
          <a:p>
            <a:pPr marL="800100" lvl="1" indent="-342900" algn="l">
              <a:buFontTx/>
              <a:buChar char="-"/>
            </a:pPr>
            <a:r>
              <a:rPr lang="en-US" sz="2000" dirty="0"/>
              <a:t>Provides low-level access to the HTTP protocol</a:t>
            </a:r>
          </a:p>
          <a:p>
            <a:pPr marL="800100" lvl="1" indent="-342900" algn="l">
              <a:buFontTx/>
              <a:buChar char="-"/>
            </a:pPr>
            <a:r>
              <a:rPr lang="en-US" sz="2000" dirty="0"/>
              <a:t>Two versions (Free and Professional)</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Web Application scanning</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691591"/>
            <a:ext cx="5453063" cy="39013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7975" y="2743200"/>
            <a:ext cx="3044825" cy="4031873"/>
          </a:xfrm>
          <a:prstGeom prst="rect">
            <a:avLst/>
          </a:prstGeom>
          <a:noFill/>
        </p:spPr>
        <p:txBody>
          <a:bodyPr wrap="square" rtlCol="0">
            <a:spAutoFit/>
          </a:bodyPr>
          <a:lstStyle/>
          <a:p>
            <a:r>
              <a:rPr lang="en-US" sz="1600" dirty="0"/>
              <a:t>Proxy (intercepts connections)</a:t>
            </a:r>
          </a:p>
          <a:p>
            <a:endParaRPr lang="en-US" sz="1600" dirty="0"/>
          </a:p>
          <a:p>
            <a:r>
              <a:rPr lang="en-US" sz="1600" dirty="0"/>
              <a:t>Spider (crawls)</a:t>
            </a:r>
          </a:p>
          <a:p>
            <a:endParaRPr lang="en-US" sz="1600" dirty="0"/>
          </a:p>
          <a:p>
            <a:r>
              <a:rPr lang="en-US" sz="1600" dirty="0"/>
              <a:t>Intruder (attack tool)</a:t>
            </a:r>
          </a:p>
          <a:p>
            <a:endParaRPr lang="en-US" sz="1600" dirty="0"/>
          </a:p>
          <a:p>
            <a:r>
              <a:rPr lang="en-US" sz="1600" dirty="0"/>
              <a:t>Repeater (loop interactions/attacks)</a:t>
            </a:r>
          </a:p>
          <a:p>
            <a:endParaRPr lang="en-US" sz="1600" dirty="0"/>
          </a:p>
          <a:p>
            <a:r>
              <a:rPr lang="en-US" sz="1600" dirty="0"/>
              <a:t>Sequencer (analyze session tokens)</a:t>
            </a:r>
          </a:p>
          <a:p>
            <a:endParaRPr lang="en-US" sz="1600" dirty="0"/>
          </a:p>
          <a:p>
            <a:r>
              <a:rPr lang="en-US" sz="1600" dirty="0"/>
              <a:t>Decoder (decodes)</a:t>
            </a:r>
          </a:p>
          <a:p>
            <a:endParaRPr lang="en-US" sz="1600" dirty="0"/>
          </a:p>
          <a:p>
            <a:r>
              <a:rPr lang="en-US" sz="1600" dirty="0"/>
              <a:t>Comparer (performs a “diff” of two pages)</a:t>
            </a:r>
          </a:p>
        </p:txBody>
      </p:sp>
    </p:spTree>
    <p:extLst>
      <p:ext uri="{BB962C8B-B14F-4D97-AF65-F5344CB8AC3E}">
        <p14:creationId xmlns:p14="http://schemas.microsoft.com/office/powerpoint/2010/main" val="329710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Burp Proxy</a:t>
            </a:r>
          </a:p>
          <a:p>
            <a:pPr marL="800100" lvl="1" indent="-342900" algn="l">
              <a:buFontTx/>
              <a:buChar char="-"/>
            </a:pPr>
            <a:r>
              <a:rPr lang="en-US" sz="2000" dirty="0"/>
              <a:t>Similar to other proxies</a:t>
            </a:r>
          </a:p>
          <a:p>
            <a:pPr marL="800100" lvl="1" indent="-342900" algn="l">
              <a:buFontTx/>
              <a:buChar char="-"/>
            </a:pPr>
            <a:r>
              <a:rPr lang="en-US" sz="2000" dirty="0"/>
              <a:t>Proxy is the entry point for the entire tool set</a:t>
            </a:r>
          </a:p>
          <a:p>
            <a:pPr marL="800100" lvl="1" indent="-342900" algn="l">
              <a:buFontTx/>
              <a:buChar char="-"/>
            </a:pPr>
            <a:r>
              <a:rPr lang="en-US" sz="2000" dirty="0"/>
              <a:t>Includes fine-grained rules to determine with requests/responses are intercepted</a:t>
            </a:r>
          </a:p>
          <a:p>
            <a:pPr marL="800100" lvl="1" indent="-342900" algn="l">
              <a:buFontTx/>
              <a:buChar char="-"/>
            </a:pPr>
            <a:r>
              <a:rPr lang="en-US" sz="2000" dirty="0"/>
              <a:t>Can automatically rewrite HTML</a:t>
            </a:r>
          </a:p>
          <a:p>
            <a:pPr marL="1257300" lvl="2" indent="-342900" algn="l">
              <a:buFontTx/>
              <a:buChar char="-"/>
            </a:pPr>
            <a:r>
              <a:rPr lang="en-US" sz="2000" dirty="0"/>
              <a:t>(Used to remove client side filtering, input limits, modify user-agents, </a:t>
            </a:r>
            <a:r>
              <a:rPr lang="en-US" sz="2000" dirty="0" err="1"/>
              <a:t>etc</a:t>
            </a:r>
            <a:r>
              <a:rPr lang="en-US" sz="2000" dirty="0"/>
              <a:t>)</a:t>
            </a:r>
          </a:p>
          <a:p>
            <a:pPr marL="342900" indent="-342900" algn="l">
              <a:buFontTx/>
              <a:buChar char="-"/>
            </a:pPr>
            <a:r>
              <a:rPr lang="en-US" dirty="0"/>
              <a:t>Burp Spider</a:t>
            </a:r>
          </a:p>
          <a:p>
            <a:pPr marL="800100" lvl="1" indent="-342900" algn="l">
              <a:buFontTx/>
              <a:buChar char="-"/>
            </a:pPr>
            <a:r>
              <a:rPr lang="en-US" sz="2000" dirty="0"/>
              <a:t>Fed by the Burp Proxy</a:t>
            </a:r>
          </a:p>
          <a:p>
            <a:pPr marL="800100" lvl="1" indent="-342900" algn="l">
              <a:buFontTx/>
              <a:buChar char="-"/>
            </a:pPr>
            <a:r>
              <a:rPr lang="en-US" sz="2000" dirty="0"/>
              <a:t>Any HTTP request sent through the proxy can be used to start the spider</a:t>
            </a:r>
          </a:p>
          <a:p>
            <a:pPr marL="800100" lvl="1" indent="-342900" algn="l">
              <a:buFontTx/>
              <a:buChar char="-"/>
            </a:pPr>
            <a:r>
              <a:rPr lang="en-US" sz="2000" dirty="0"/>
              <a:t>Can authenticate using provided credentials</a:t>
            </a:r>
          </a:p>
          <a:p>
            <a:pPr marL="800100" lvl="1" indent="-342900" algn="l">
              <a:buFontTx/>
              <a:buChar char="-"/>
            </a:pPr>
            <a:r>
              <a:rPr lang="en-US" sz="2000" dirty="0"/>
              <a:t>Stores pre-determined answers for forms</a:t>
            </a:r>
          </a:p>
          <a:p>
            <a:pPr algn="l"/>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Burp SUITE</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8904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Burp Intruder</a:t>
            </a:r>
          </a:p>
          <a:p>
            <a:pPr marL="800100" lvl="1" indent="-342900" algn="l">
              <a:buFontTx/>
              <a:buChar char="-"/>
            </a:pPr>
            <a:r>
              <a:rPr lang="en-US" sz="2000" dirty="0"/>
              <a:t>Automated attack tool within the suite</a:t>
            </a:r>
          </a:p>
          <a:p>
            <a:pPr marL="342900" indent="-342900" algn="l">
              <a:buFontTx/>
              <a:buChar char="-"/>
            </a:pPr>
            <a:r>
              <a:rPr lang="en-US" dirty="0"/>
              <a:t>Burp Repeater</a:t>
            </a:r>
          </a:p>
          <a:p>
            <a:pPr marL="800100" lvl="1" indent="-342900" algn="l">
              <a:buFontTx/>
              <a:buChar char="-"/>
            </a:pPr>
            <a:r>
              <a:rPr lang="en-US" sz="2000" dirty="0"/>
              <a:t>Used to resubmit transactions</a:t>
            </a:r>
          </a:p>
          <a:p>
            <a:pPr marL="800100" lvl="1" indent="-342900" algn="l">
              <a:buFontTx/>
              <a:buChar char="-"/>
            </a:pPr>
            <a:r>
              <a:rPr lang="en-US" sz="2000" dirty="0"/>
              <a:t>Use this to verify results that were found in other parts of Burp Suite</a:t>
            </a:r>
          </a:p>
          <a:p>
            <a:pPr marL="800100" lvl="1" indent="-342900" algn="l">
              <a:buFontTx/>
              <a:buChar char="-"/>
            </a:pPr>
            <a:r>
              <a:rPr lang="en-US" sz="2000" dirty="0"/>
              <a:t>Allows us to see both the request that is sent and the response from the application</a:t>
            </a:r>
          </a:p>
          <a:p>
            <a:pPr marL="800100" lvl="1" indent="-342900" algn="l">
              <a:buFontTx/>
              <a:buChar char="-"/>
            </a:pPr>
            <a:r>
              <a:rPr lang="en-US" sz="2000" dirty="0"/>
              <a:t>Configurable to follow redirects or not</a:t>
            </a:r>
          </a:p>
          <a:p>
            <a:pPr marL="342900" indent="-342900" algn="l">
              <a:buFontTx/>
              <a:buChar char="-"/>
            </a:pPr>
            <a:r>
              <a:rPr lang="en-US" dirty="0"/>
              <a:t>Burp Sequencer</a:t>
            </a:r>
          </a:p>
          <a:p>
            <a:pPr marL="800100" lvl="1" indent="-342900" algn="l">
              <a:buFontTx/>
              <a:buChar char="-"/>
            </a:pPr>
            <a:r>
              <a:rPr lang="en-US" sz="2000" dirty="0"/>
              <a:t>Used to analyze randomness of session tokens</a:t>
            </a:r>
          </a:p>
          <a:p>
            <a:pPr marL="800100" lvl="1" indent="-342900" algn="l">
              <a:buFontTx/>
              <a:buChar char="-"/>
            </a:pPr>
            <a:r>
              <a:rPr lang="en-US" sz="2000" dirty="0"/>
              <a:t>Performs a large number of tests to determine randomness</a:t>
            </a:r>
          </a:p>
          <a:p>
            <a:pPr marL="342900" indent="-342900" algn="l">
              <a:buFontTx/>
              <a:buChar char="-"/>
            </a:pPr>
            <a:endParaRPr lang="en-US" sz="2000"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Burp Suite</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5544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Burp Decoder</a:t>
            </a:r>
          </a:p>
          <a:p>
            <a:pPr marL="800100" lvl="1" indent="-342900" algn="l">
              <a:buFontTx/>
              <a:buChar char="-"/>
            </a:pPr>
            <a:r>
              <a:rPr lang="en-US" sz="2000" dirty="0"/>
              <a:t>Able to automatically determine which encoding scheme is used in a cookie or value</a:t>
            </a:r>
          </a:p>
          <a:p>
            <a:pPr marL="800100" lvl="1" indent="-342900" algn="l">
              <a:buFontTx/>
              <a:buChar char="-"/>
            </a:pPr>
            <a:r>
              <a:rPr lang="en-US" sz="2000" dirty="0"/>
              <a:t>Understands URL, HTML, BASE64, ASCII, octal, hex, binary, and even </a:t>
            </a:r>
            <a:r>
              <a:rPr lang="en-US" sz="2000" dirty="0" err="1"/>
              <a:t>gzip</a:t>
            </a:r>
            <a:endParaRPr lang="en-US" sz="2000" dirty="0"/>
          </a:p>
          <a:p>
            <a:pPr marL="800100" lvl="1" indent="-342900" algn="l">
              <a:buFontTx/>
              <a:buChar char="-"/>
            </a:pPr>
            <a:r>
              <a:rPr lang="en-US" sz="2000" dirty="0"/>
              <a:t>Can also encode data</a:t>
            </a:r>
          </a:p>
          <a:p>
            <a:pPr marL="342900" indent="-342900" algn="l">
              <a:buFontTx/>
              <a:buChar char="-"/>
            </a:pPr>
            <a:r>
              <a:rPr lang="en-US" dirty="0"/>
              <a:t>Burp Comparer</a:t>
            </a:r>
          </a:p>
          <a:p>
            <a:pPr marL="800100" lvl="1" indent="-342900" algn="l">
              <a:buFontTx/>
              <a:buChar char="-"/>
            </a:pPr>
            <a:r>
              <a:rPr lang="en-US" sz="2000" dirty="0"/>
              <a:t>Can “see” differences at the byte level</a:t>
            </a:r>
          </a:p>
          <a:p>
            <a:pPr marL="800100" lvl="1" indent="-342900" algn="l">
              <a:buFontTx/>
              <a:buChar char="-"/>
            </a:pPr>
            <a:r>
              <a:rPr lang="en-US" sz="2000" dirty="0"/>
              <a:t>Commonly use this to see the results from using Intruder against a page</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Burp Suite</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7092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Using Burp, we can spider a website or web application to learn about the directories and references within the application and interact with them</a:t>
            </a:r>
          </a:p>
          <a:p>
            <a:pPr marL="342900" indent="-342900" algn="l">
              <a:buFontTx/>
              <a:buChar char="-"/>
            </a:pPr>
            <a:r>
              <a:rPr lang="en-US" dirty="0"/>
              <a:t>We can manipulate the raw HTTP requests </a:t>
            </a:r>
          </a:p>
          <a:p>
            <a:pPr marL="800100" lvl="1" indent="-342900" algn="l">
              <a:buFontTx/>
              <a:buChar char="-"/>
            </a:pPr>
            <a:r>
              <a:rPr lang="en-US" sz="2000" dirty="0"/>
              <a:t>parameter values for “hidden” fields that aren’t designed to be exposed to end-users</a:t>
            </a:r>
          </a:p>
          <a:p>
            <a:pPr marL="800100" lvl="1" indent="-342900" algn="l">
              <a:buFontTx/>
              <a:buChar char="-"/>
            </a:pPr>
            <a:r>
              <a:rPr lang="en-US" sz="2000" dirty="0"/>
              <a:t>User-Agent strings to see how web applications behave differently</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Server Side Discovery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549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Break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6102E20-D9BA-486F-884A-43947276C7DC}"/>
              </a:ext>
            </a:extLst>
          </p:cNvPr>
          <p:cNvPicPr>
            <a:picLocks noChangeAspect="1"/>
          </p:cNvPicPr>
          <p:nvPr/>
        </p:nvPicPr>
        <p:blipFill>
          <a:blip r:embed="rId2"/>
          <a:stretch>
            <a:fillRect/>
          </a:stretch>
        </p:blipFill>
        <p:spPr>
          <a:xfrm>
            <a:off x="3162300" y="1714500"/>
            <a:ext cx="2806700" cy="3416300"/>
          </a:xfrm>
          <a:prstGeom prst="rect">
            <a:avLst/>
          </a:prstGeom>
        </p:spPr>
      </p:pic>
    </p:spTree>
    <p:extLst>
      <p:ext uri="{BB962C8B-B14F-4D97-AF65-F5344CB8AC3E}">
        <p14:creationId xmlns:p14="http://schemas.microsoft.com/office/powerpoint/2010/main" val="103801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Server Side Discovery is interacting with the web server and learning what files and pages are available to interact with.</a:t>
            </a:r>
          </a:p>
          <a:p>
            <a:pPr marL="342900" indent="-342900" algn="l">
              <a:buFontTx/>
              <a:buChar char="-"/>
            </a:pPr>
            <a:r>
              <a:rPr lang="en-US" dirty="0"/>
              <a:t>Client Side Discovery is interacting with the client-side code that is passed to the end-user upon accessing the web application.</a:t>
            </a:r>
          </a:p>
          <a:p>
            <a:pPr marL="342900" indent="-342900" algn="l">
              <a:buFontTx/>
              <a:buChar char="-"/>
            </a:pPr>
            <a:r>
              <a:rPr lang="en-US" dirty="0"/>
              <a:t>Takes advantage of increasing usage of client side code in applications.</a:t>
            </a:r>
          </a:p>
          <a:p>
            <a:pPr marL="800100" lvl="1" indent="-342900" algn="l">
              <a:buFontTx/>
              <a:buChar char="-"/>
            </a:pPr>
            <a:r>
              <a:rPr lang="en-US" sz="2000" dirty="0"/>
              <a:t>AJAX (Asynchronous JavaScript and XML)</a:t>
            </a:r>
          </a:p>
          <a:p>
            <a:pPr marL="800100" lvl="1" indent="-342900" algn="l">
              <a:buFontTx/>
              <a:buChar char="-"/>
            </a:pPr>
            <a:r>
              <a:rPr lang="en-US" sz="2000" dirty="0"/>
              <a:t>JSON (JavaScript Object Notation)</a:t>
            </a:r>
          </a:p>
          <a:p>
            <a:pPr marL="800100" lvl="1" indent="-342900" algn="l">
              <a:buFontTx/>
              <a:buChar char="-"/>
            </a:pPr>
            <a:r>
              <a:rPr lang="en-US" sz="2000" dirty="0"/>
              <a:t>Flash</a:t>
            </a:r>
          </a:p>
          <a:p>
            <a:pPr marL="800100" lvl="1" indent="-342900" algn="l">
              <a:buFontTx/>
              <a:buChar char="-"/>
            </a:pPr>
            <a:endParaRPr lang="en-US" sz="2000" dirty="0"/>
          </a:p>
          <a:p>
            <a:pPr marL="800100" lvl="1"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Client Side Discovery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5623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Client Side Code can often expose business logic and/or security “features” that a web application may use.</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Client Side Discovery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91349A14-6BA0-4AB9-AC3E-6164889752E7}"/>
              </a:ext>
            </a:extLst>
          </p:cNvPr>
          <p:cNvPicPr>
            <a:picLocks noChangeAspect="1"/>
          </p:cNvPicPr>
          <p:nvPr/>
        </p:nvPicPr>
        <p:blipFill>
          <a:blip r:embed="rId3"/>
          <a:stretch>
            <a:fillRect/>
          </a:stretch>
        </p:blipFill>
        <p:spPr>
          <a:xfrm>
            <a:off x="638347" y="2426655"/>
            <a:ext cx="7346531" cy="4202745"/>
          </a:xfrm>
          <a:prstGeom prst="rect">
            <a:avLst/>
          </a:prstGeom>
        </p:spPr>
      </p:pic>
      <p:pic>
        <p:nvPicPr>
          <p:cNvPr id="4" name="Picture 3">
            <a:extLst>
              <a:ext uri="{FF2B5EF4-FFF2-40B4-BE49-F238E27FC236}">
                <a16:creationId xmlns:a16="http://schemas.microsoft.com/office/drawing/2014/main" id="{2EF5A0BA-C38B-479F-9565-18956D82554E}"/>
              </a:ext>
            </a:extLst>
          </p:cNvPr>
          <p:cNvPicPr>
            <a:picLocks noChangeAspect="1"/>
          </p:cNvPicPr>
          <p:nvPr/>
        </p:nvPicPr>
        <p:blipFill>
          <a:blip r:embed="rId4"/>
          <a:stretch>
            <a:fillRect/>
          </a:stretch>
        </p:blipFill>
        <p:spPr>
          <a:xfrm>
            <a:off x="3581400" y="5257800"/>
            <a:ext cx="3914775" cy="981075"/>
          </a:xfrm>
          <a:prstGeom prst="rect">
            <a:avLst/>
          </a:prstGeom>
        </p:spPr>
      </p:pic>
    </p:spTree>
    <p:extLst>
      <p:ext uri="{BB962C8B-B14F-4D97-AF65-F5344CB8AC3E}">
        <p14:creationId xmlns:p14="http://schemas.microsoft.com/office/powerpoint/2010/main" val="402654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r>
              <a:rPr lang="en-US" dirty="0"/>
              <a:t>Written by Wade Alcorn</a:t>
            </a:r>
          </a:p>
          <a:p>
            <a:pPr marL="342900" indent="-342900" algn="l">
              <a:buFontTx/>
              <a:buChar char="-"/>
            </a:pPr>
            <a:r>
              <a:rPr lang="en-US" dirty="0"/>
              <a:t>Available at </a:t>
            </a:r>
            <a:r>
              <a:rPr lang="en-US" dirty="0">
                <a:hlinkClick r:id="rId3"/>
              </a:rPr>
              <a:t>http://www.beefproject.com</a:t>
            </a:r>
            <a:r>
              <a:rPr lang="en-US" dirty="0"/>
              <a:t> </a:t>
            </a:r>
          </a:p>
          <a:p>
            <a:pPr marL="342900" indent="-342900" algn="l">
              <a:buFontTx/>
              <a:buChar char="-"/>
            </a:pPr>
            <a:r>
              <a:rPr lang="en-US" dirty="0"/>
              <a:t>Originally developed in PHP, recently ported to Ruby</a:t>
            </a:r>
          </a:p>
          <a:p>
            <a:pPr marL="342900" indent="-342900" algn="l">
              <a:buFontTx/>
              <a:buChar char="-"/>
            </a:pPr>
            <a:r>
              <a:rPr lang="en-US" sz="2000" dirty="0"/>
              <a:t>Focuses on payload delivery</a:t>
            </a:r>
          </a:p>
          <a:p>
            <a:pPr marL="342900" indent="-342900" algn="l">
              <a:buFontTx/>
              <a:buChar char="-"/>
            </a:pPr>
            <a:r>
              <a:rPr lang="en-US" dirty="0"/>
              <a:t>Injects attack scripts via an XSS attack using </a:t>
            </a:r>
            <a:r>
              <a:rPr lang="en-US" dirty="0" err="1"/>
              <a:t>beefmagic.js.php</a:t>
            </a:r>
            <a:r>
              <a:rPr lang="en-US" dirty="0"/>
              <a:t> to “hook” a browser</a:t>
            </a:r>
          </a:p>
          <a:p>
            <a:pPr marL="342900" indent="-342900" algn="l">
              <a:buFontTx/>
              <a:buChar char="-"/>
            </a:pPr>
            <a:r>
              <a:rPr lang="en-US" dirty="0"/>
              <a:t>File connects the victim to the </a:t>
            </a:r>
            <a:r>
              <a:rPr lang="en-US" dirty="0" err="1"/>
              <a:t>BeEF</a:t>
            </a:r>
            <a:r>
              <a:rPr lang="en-US" dirty="0"/>
              <a:t> controller</a:t>
            </a:r>
          </a:p>
          <a:p>
            <a:pPr marL="342900" indent="-342900" algn="l">
              <a:buFontTx/>
              <a:buChar char="-"/>
            </a:pPr>
            <a:r>
              <a:rPr lang="en-US" sz="2000" dirty="0"/>
              <a:t>Modules include Clipboard Stealing, History Browsing, Port Scanning, </a:t>
            </a:r>
            <a:r>
              <a:rPr lang="en-US" sz="2000" dirty="0" err="1"/>
              <a:t>etc</a:t>
            </a:r>
            <a:endParaRPr lang="en-US" sz="2000" dirty="0"/>
          </a:p>
          <a:p>
            <a:pPr marL="342900" indent="-342900" algn="l">
              <a:buFontTx/>
              <a:buChar char="-"/>
            </a:pPr>
            <a:endParaRPr lang="en-US" sz="2000" dirty="0"/>
          </a:p>
          <a:p>
            <a:pPr marL="342900" indent="-342900" algn="l">
              <a:buFontTx/>
              <a:buChar char="-"/>
            </a:pPr>
            <a:endParaRPr lang="en-US" sz="2000" dirty="0"/>
          </a:p>
          <a:p>
            <a:pPr marL="800100" lvl="1"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fontScale="90000"/>
          </a:bodyPr>
          <a:lstStyle/>
          <a:p>
            <a:r>
              <a:rPr lang="en-US" dirty="0"/>
              <a:t>Browser Exploitation Framework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029200"/>
            <a:ext cx="592455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0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Attack methodology…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1"/>
          <p:cNvGrpSpPr>
            <a:grpSpLocks/>
          </p:cNvGrpSpPr>
          <p:nvPr/>
        </p:nvGrpSpPr>
        <p:grpSpPr bwMode="auto">
          <a:xfrm>
            <a:off x="2782888" y="2476500"/>
            <a:ext cx="3436937" cy="2965450"/>
            <a:chOff x="1740" y="1248"/>
            <a:chExt cx="2418" cy="1812"/>
          </a:xfrm>
        </p:grpSpPr>
        <p:sp>
          <p:nvSpPr>
            <p:cNvPr id="10" name="AutoShape 20"/>
            <p:cNvSpPr>
              <a:spLocks noChangeArrowheads="1"/>
            </p:cNvSpPr>
            <p:nvPr/>
          </p:nvSpPr>
          <p:spPr bwMode="auto">
            <a:xfrm rot="10800000">
              <a:off x="1740" y="1248"/>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9"/>
            <p:cNvSpPr>
              <a:spLocks noChangeArrowheads="1"/>
            </p:cNvSpPr>
            <p:nvPr/>
          </p:nvSpPr>
          <p:spPr bwMode="auto">
            <a:xfrm>
              <a:off x="2958" y="1422"/>
              <a:ext cx="1200" cy="1638"/>
            </a:xfrm>
            <a:prstGeom prst="curvedLeftArrow">
              <a:avLst>
                <a:gd name="adj1" fmla="val 27300"/>
                <a:gd name="adj2" fmla="val 54600"/>
                <a:gd name="adj3" fmla="val 33333"/>
              </a:avLst>
            </a:prstGeom>
            <a:solidFill>
              <a:srgbClr val="000066">
                <a:alpha val="50195"/>
              </a:srgbClr>
            </a:solidFill>
            <a:ln w="12700" cap="sq">
              <a:solidFill>
                <a:schemeClr val="bg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AutoShape 6"/>
          <p:cNvSpPr>
            <a:spLocks noChangeArrowheads="1"/>
          </p:cNvSpPr>
          <p:nvPr/>
        </p:nvSpPr>
        <p:spPr bwMode="auto">
          <a:xfrm>
            <a:off x="4572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1. </a:t>
            </a:r>
            <a:r>
              <a:rPr lang="en-US" dirty="0">
                <a:solidFill>
                  <a:schemeClr val="tx1"/>
                </a:solidFill>
              </a:rPr>
              <a:t>Reconnaissance</a:t>
            </a:r>
          </a:p>
        </p:txBody>
      </p:sp>
      <p:sp>
        <p:nvSpPr>
          <p:cNvPr id="13" name="AutoShape 9"/>
          <p:cNvSpPr>
            <a:spLocks noChangeArrowheads="1"/>
          </p:cNvSpPr>
          <p:nvPr/>
        </p:nvSpPr>
        <p:spPr bwMode="auto">
          <a:xfrm>
            <a:off x="5959193"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Network Discovery</a:t>
            </a:r>
          </a:p>
        </p:txBody>
      </p:sp>
      <p:sp>
        <p:nvSpPr>
          <p:cNvPr id="14" name="AutoShape 10"/>
          <p:cNvSpPr>
            <a:spLocks noChangeArrowheads="1"/>
          </p:cNvSpPr>
          <p:nvPr/>
        </p:nvSpPr>
        <p:spPr bwMode="auto">
          <a:xfrm>
            <a:off x="5959194" y="4299429"/>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2. Host/Port Discovery</a:t>
            </a:r>
          </a:p>
        </p:txBody>
      </p:sp>
      <p:sp>
        <p:nvSpPr>
          <p:cNvPr id="15" name="AutoShape 11"/>
          <p:cNvSpPr>
            <a:spLocks noChangeArrowheads="1"/>
          </p:cNvSpPr>
          <p:nvPr/>
        </p:nvSpPr>
        <p:spPr bwMode="auto">
          <a:xfrm>
            <a:off x="1066800" y="5410200"/>
            <a:ext cx="3332162"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  Vulnerability </a:t>
            </a:r>
            <a:r>
              <a:rPr lang="en-US" dirty="0">
                <a:solidFill>
                  <a:schemeClr val="tx1"/>
                </a:solidFill>
              </a:rPr>
              <a:t>Identification</a:t>
            </a:r>
          </a:p>
        </p:txBody>
      </p:sp>
      <p:sp>
        <p:nvSpPr>
          <p:cNvPr id="16" name="AutoShape 12"/>
          <p:cNvSpPr>
            <a:spLocks noChangeArrowheads="1"/>
          </p:cNvSpPr>
          <p:nvPr/>
        </p:nvSpPr>
        <p:spPr bwMode="auto">
          <a:xfrm>
            <a:off x="152400" y="4343400"/>
            <a:ext cx="3332163"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chemeClr val="tx1"/>
                </a:solidFill>
              </a:rPr>
              <a:t>4. Compromise Targets</a:t>
            </a:r>
          </a:p>
        </p:txBody>
      </p:sp>
      <p:sp>
        <p:nvSpPr>
          <p:cNvPr id="17" name="AutoShape 13"/>
          <p:cNvSpPr>
            <a:spLocks noChangeArrowheads="1"/>
          </p:cNvSpPr>
          <p:nvPr/>
        </p:nvSpPr>
        <p:spPr bwMode="auto">
          <a:xfrm>
            <a:off x="4886074" y="5410200"/>
            <a:ext cx="3049587"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3.Application Identification</a:t>
            </a:r>
          </a:p>
        </p:txBody>
      </p:sp>
      <p:sp>
        <p:nvSpPr>
          <p:cNvPr id="21" name="AutoShape 15"/>
          <p:cNvSpPr>
            <a:spLocks noChangeArrowheads="1"/>
          </p:cNvSpPr>
          <p:nvPr/>
        </p:nvSpPr>
        <p:spPr bwMode="auto">
          <a:xfrm>
            <a:off x="1143000" y="190500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solidFill>
                  <a:srgbClr val="FFFFFF"/>
                </a:solidFill>
              </a:rPr>
              <a:t>6. Hide/Cover Tracks</a:t>
            </a:r>
          </a:p>
        </p:txBody>
      </p:sp>
      <p:sp>
        <p:nvSpPr>
          <p:cNvPr id="22" name="AutoShape 15"/>
          <p:cNvSpPr>
            <a:spLocks noChangeArrowheads="1"/>
          </p:cNvSpPr>
          <p:nvPr/>
        </p:nvSpPr>
        <p:spPr bwMode="auto">
          <a:xfrm>
            <a:off x="307975" y="3204380"/>
            <a:ext cx="3049588" cy="679450"/>
          </a:xfrm>
          <a:prstGeom prst="roundRect">
            <a:avLst>
              <a:gd name="adj" fmla="val 16667"/>
            </a:avLst>
          </a:prstGeom>
          <a:gradFill rotWithShape="1">
            <a:gsLst>
              <a:gs pos="0">
                <a:schemeClr val="bg1"/>
              </a:gs>
              <a:gs pos="100000">
                <a:schemeClr val="bg1">
                  <a:gamma/>
                  <a:shade val="46275"/>
                  <a:invGamma/>
                </a:schemeClr>
              </a:gs>
            </a:gsLst>
            <a:path path="shape">
              <a:fillToRect l="50000" t="50000" r="50000" b="50000"/>
            </a:path>
          </a:gradFill>
          <a:ln w="12700" cap="sq"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r>
              <a:rPr lang="en-US" dirty="0"/>
              <a:t>5. Gain Foothold</a:t>
            </a:r>
          </a:p>
        </p:txBody>
      </p:sp>
    </p:spTree>
    <p:extLst>
      <p:ext uri="{BB962C8B-B14F-4D97-AF65-F5344CB8AC3E}">
        <p14:creationId xmlns:p14="http://schemas.microsoft.com/office/powerpoint/2010/main" val="237615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4572000"/>
            <a:ext cx="8867356" cy="2819400"/>
          </a:xfrm>
          <a:prstGeom prst="rect">
            <a:avLst/>
          </a:prstGeom>
        </p:spPr>
        <p:txBody>
          <a:bodyPr vert="horz" tIns="0" rIns="45720" bIns="0" anchor="b">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algn="l"/>
            <a:endParaRPr lang="en-US" dirty="0">
              <a:hlinkClick r:id="" action="ppaction://noaction"/>
            </a:endParaRPr>
          </a:p>
          <a:p>
            <a:pPr algn="l"/>
            <a:r>
              <a:rPr lang="en-US" dirty="0">
                <a:hlinkClick r:id="" action="ppaction://noaction"/>
              </a:rPr>
              <a:t>https</a:t>
            </a:r>
            <a:r>
              <a:rPr lang="en-US" dirty="0">
                <a:hlinkClick r:id="rId3"/>
              </a:rPr>
              <a:t>://blog.secureideas.com/2016/09/a-brief-beef-overview.html</a:t>
            </a:r>
            <a:endParaRPr lang="en-US" dirty="0"/>
          </a:p>
          <a:p>
            <a:pPr marL="342900" indent="-342900" algn="l">
              <a:buFontTx/>
              <a:buChar char="-"/>
            </a:pPr>
            <a:endParaRPr lang="en-US" sz="2000" dirty="0"/>
          </a:p>
          <a:p>
            <a:pPr marL="800100" lvl="1"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fontScale="90000"/>
          </a:bodyPr>
          <a:lstStyle/>
          <a:p>
            <a:r>
              <a:rPr lang="en-US" dirty="0"/>
              <a:t>Browser Exploitation Framework</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1676400" y="2286000"/>
            <a:ext cx="5562600" cy="2583537"/>
          </a:xfrm>
          <a:prstGeom prst="rect">
            <a:avLst/>
          </a:prstGeom>
        </p:spPr>
      </p:pic>
    </p:spTree>
    <p:extLst>
      <p:ext uri="{BB962C8B-B14F-4D97-AF65-F5344CB8AC3E}">
        <p14:creationId xmlns:p14="http://schemas.microsoft.com/office/powerpoint/2010/main" val="3094438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r>
              <a:rPr lang="en-US" dirty="0"/>
              <a:t>Putting all of this together:</a:t>
            </a:r>
          </a:p>
          <a:p>
            <a:pPr marL="342900" indent="-342900" algn="l">
              <a:buFontTx/>
              <a:buChar char="-"/>
            </a:pPr>
            <a:endParaRPr lang="en-US" sz="2000" dirty="0"/>
          </a:p>
          <a:p>
            <a:pPr marL="342900" indent="-342900" algn="l">
              <a:buFontTx/>
              <a:buChar char="-"/>
            </a:pPr>
            <a:r>
              <a:rPr lang="en-US" dirty="0"/>
              <a:t>Using Server Side Discovery tactics, we can audit a web application to discover what files and references it uses in order to provide its capabilities to the end user.</a:t>
            </a:r>
          </a:p>
          <a:p>
            <a:pPr marL="342900" indent="-342900" algn="l">
              <a:buFontTx/>
              <a:buChar char="-"/>
            </a:pPr>
            <a:r>
              <a:rPr lang="en-US" sz="2000" dirty="0"/>
              <a:t>Because of the increased usage of Web 2.0 technologies and an expectation to have more dynamic web applications provisioned to users, an increase in Client Side application code will occur that can be taken advantage of.</a:t>
            </a:r>
          </a:p>
          <a:p>
            <a:pPr marL="342900" indent="-342900" algn="l">
              <a:buFontTx/>
              <a:buChar char="-"/>
            </a:pPr>
            <a:r>
              <a:rPr lang="en-US" dirty="0"/>
              <a:t>By taking advantage of a weak web application or a social engineering attack, we can direct users to our </a:t>
            </a:r>
            <a:r>
              <a:rPr lang="en-US" dirty="0" err="1"/>
              <a:t>BeEF</a:t>
            </a:r>
            <a:r>
              <a:rPr lang="en-US" dirty="0"/>
              <a:t> servers and perform a browser based attack</a:t>
            </a:r>
            <a:endParaRPr lang="en-US" sz="2000" dirty="0"/>
          </a:p>
          <a:p>
            <a:pPr marL="800100" lvl="1" indent="-342900" algn="l">
              <a:buFontTx/>
              <a:buChar char="-"/>
            </a:pPr>
            <a:endParaRPr lang="en-US" dirty="0"/>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Web Application Security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3372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Attacking web applications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838199"/>
            <a:ext cx="8683625" cy="5355313"/>
          </a:xfrm>
          <a:prstGeom prst="rect">
            <a:avLst/>
          </a:prstGeom>
        </p:spPr>
        <p:txBody>
          <a:bodyPr wrap="square">
            <a:spAutoFit/>
          </a:bodyPr>
          <a:lstStyle/>
          <a:p>
            <a:endParaRPr lang="en-US" dirty="0"/>
          </a:p>
          <a:p>
            <a:endParaRPr lang="en-US" dirty="0"/>
          </a:p>
          <a:p>
            <a:r>
              <a:rPr lang="en-US" dirty="0"/>
              <a:t>	SQL Injection</a:t>
            </a:r>
          </a:p>
          <a:p>
            <a:r>
              <a:rPr lang="en-US" dirty="0"/>
              <a:t>		- Act of entering SQL statements into a web-form to perform 			operations on the back-end database.</a:t>
            </a:r>
          </a:p>
          <a:p>
            <a:r>
              <a:rPr lang="en-US" dirty="0"/>
              <a:t>		- Subset known as “Blind SQL Injection” is used when a 			vulnerable web application does not “show” the results via the 			website but does process the commands.</a:t>
            </a:r>
          </a:p>
          <a:p>
            <a:r>
              <a:rPr lang="en-US" dirty="0"/>
              <a:t>			</a:t>
            </a:r>
          </a:p>
          <a:p>
            <a:r>
              <a:rPr lang="en-US" dirty="0"/>
              <a:t>	Cross Site Scripting (XSS)</a:t>
            </a:r>
          </a:p>
          <a:p>
            <a:r>
              <a:rPr lang="en-US" dirty="0"/>
              <a:t>		- Enables an attacker to inject “client-side” scripting into a website 		so visitors that access the site will run the code and become 			infected.</a:t>
            </a:r>
          </a:p>
          <a:p>
            <a:r>
              <a:rPr lang="en-US" dirty="0"/>
              <a:t>		- Persistent XSS is stored on the webserver itself and is served to 		everyone who visits the website.</a:t>
            </a:r>
          </a:p>
          <a:p>
            <a:r>
              <a:rPr lang="en-US" dirty="0"/>
              <a:t>		- Non-persistent XSS are memory resident attacks that are 			formed by “dynamic” websites that do not properly validate the 			requests they process.</a:t>
            </a:r>
          </a:p>
          <a:p>
            <a:r>
              <a:rPr lang="en-US" dirty="0"/>
              <a:t>	</a:t>
            </a:r>
          </a:p>
        </p:txBody>
      </p:sp>
    </p:spTree>
    <p:extLst>
      <p:ext uri="{BB962C8B-B14F-4D97-AF65-F5344CB8AC3E}">
        <p14:creationId xmlns:p14="http://schemas.microsoft.com/office/powerpoint/2010/main" val="1249433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94405" y="533400"/>
            <a:ext cx="8683625" cy="5909310"/>
          </a:xfrm>
          <a:prstGeom prst="rect">
            <a:avLst/>
          </a:prstGeom>
        </p:spPr>
        <p:txBody>
          <a:bodyPr wrap="square">
            <a:spAutoFit/>
          </a:bodyPr>
          <a:lstStyle/>
          <a:p>
            <a:endParaRPr lang="en-US" dirty="0"/>
          </a:p>
          <a:p>
            <a:r>
              <a:rPr lang="en-US" dirty="0"/>
              <a:t>Non-Persistent XSS Example:</a:t>
            </a:r>
          </a:p>
          <a:p>
            <a:endParaRPr lang="en-US" dirty="0"/>
          </a:p>
          <a:p>
            <a:r>
              <a:rPr lang="en-US" dirty="0"/>
              <a:t>	A banking website</a:t>
            </a:r>
          </a:p>
          <a:p>
            <a:r>
              <a:rPr lang="en-US" dirty="0"/>
              <a:t>	</a:t>
            </a:r>
          </a:p>
          <a:p>
            <a:r>
              <a:rPr lang="en-US" dirty="0"/>
              <a:t>	An attacker crafts a URL to exploit the vulnerability, and sends a 		victim an email, enticing them to click on a link for the URL under 		false pretenses. </a:t>
            </a:r>
          </a:p>
          <a:p>
            <a:endParaRPr lang="en-US" dirty="0"/>
          </a:p>
          <a:p>
            <a:r>
              <a:rPr lang="en-US" dirty="0"/>
              <a:t>	This URL will point to the legitimate website but will contain malicious 	code, which the website will reflect.</a:t>
            </a:r>
          </a:p>
          <a:p>
            <a:r>
              <a:rPr lang="en-US" dirty="0"/>
              <a:t>	</a:t>
            </a:r>
          </a:p>
          <a:p>
            <a:r>
              <a:rPr lang="en-US" dirty="0"/>
              <a:t>	The user visits the URL while logged into the legitimate website.</a:t>
            </a:r>
          </a:p>
          <a:p>
            <a:endParaRPr lang="en-US" dirty="0"/>
          </a:p>
          <a:p>
            <a:r>
              <a:rPr lang="en-US" dirty="0"/>
              <a:t>	The malicious script embedded in the URL executes in the victim’s 	browser, as if it came directly from the legitimate</a:t>
            </a:r>
          </a:p>
          <a:p>
            <a:endParaRPr lang="en-US" dirty="0"/>
          </a:p>
          <a:p>
            <a:r>
              <a:rPr lang="en-US" dirty="0"/>
              <a:t>	The script can be used to send the victim’s session cookie to the attacker, 	who can then use the session cookie to steal sensitive information 	available to </a:t>
            </a:r>
            <a:r>
              <a:rPr lang="en-US" dirty="0" err="1"/>
              <a:t>to</a:t>
            </a:r>
            <a:r>
              <a:rPr lang="en-US" dirty="0"/>
              <a:t> the victim (authentication credentials, billing info, etc.) 	without their knowledge.</a:t>
            </a:r>
          </a:p>
        </p:txBody>
      </p:sp>
    </p:spTree>
    <p:extLst>
      <p:ext uri="{BB962C8B-B14F-4D97-AF65-F5344CB8AC3E}">
        <p14:creationId xmlns:p14="http://schemas.microsoft.com/office/powerpoint/2010/main" val="486902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94405" y="533400"/>
            <a:ext cx="8683625" cy="2308324"/>
          </a:xfrm>
          <a:prstGeom prst="rect">
            <a:avLst/>
          </a:prstGeom>
        </p:spPr>
        <p:txBody>
          <a:bodyPr wrap="square">
            <a:spAutoFit/>
          </a:bodyPr>
          <a:lstStyle/>
          <a:p>
            <a:endParaRPr lang="en-US" dirty="0"/>
          </a:p>
          <a:p>
            <a:r>
              <a:rPr lang="en-US" dirty="0"/>
              <a:t>Non-Persistent XSS Example:</a:t>
            </a:r>
          </a:p>
          <a:p>
            <a:endParaRPr lang="en-US" dirty="0"/>
          </a:p>
          <a:p>
            <a:r>
              <a:rPr lang="en-US" dirty="0"/>
              <a:t>	</a:t>
            </a:r>
          </a:p>
          <a:p>
            <a:endParaRPr lang="en-US" dirty="0"/>
          </a:p>
          <a:p>
            <a:endParaRPr lang="en-US" dirty="0"/>
          </a:p>
          <a:p>
            <a:endParaRPr lang="en-US" dirty="0"/>
          </a:p>
          <a:p>
            <a:endParaRPr lang="en-US" dirty="0"/>
          </a:p>
        </p:txBody>
      </p:sp>
      <p:pic>
        <p:nvPicPr>
          <p:cNvPr id="1026" name="Picture 2" descr="http://www.homeofficetechsupport.com/wp-content/uploads/2009/03/bo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87562"/>
            <a:ext cx="6477000" cy="37528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85474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94405" y="533400"/>
            <a:ext cx="8683625" cy="2308324"/>
          </a:xfrm>
          <a:prstGeom prst="rect">
            <a:avLst/>
          </a:prstGeom>
        </p:spPr>
        <p:txBody>
          <a:bodyPr wrap="square">
            <a:spAutoFit/>
          </a:bodyPr>
          <a:lstStyle/>
          <a:p>
            <a:endParaRPr lang="en-US" dirty="0"/>
          </a:p>
          <a:p>
            <a:r>
              <a:rPr lang="en-US" dirty="0"/>
              <a:t>Non-Persistent XSS Example:</a:t>
            </a:r>
          </a:p>
          <a:p>
            <a:endParaRPr lang="en-US" dirty="0"/>
          </a:p>
          <a:p>
            <a:r>
              <a:rPr lang="en-US" dirty="0"/>
              <a:t>	</a:t>
            </a:r>
          </a:p>
          <a:p>
            <a:endParaRPr lang="en-US" dirty="0"/>
          </a:p>
          <a:p>
            <a:endParaRPr lang="en-US" dirty="0"/>
          </a:p>
          <a:p>
            <a:endParaRPr lang="en-US" dirty="0"/>
          </a:p>
          <a:p>
            <a:endParaRPr lang="en-US" dirty="0"/>
          </a:p>
        </p:txBody>
      </p:sp>
      <p:pic>
        <p:nvPicPr>
          <p:cNvPr id="3074" name="Picture 2" descr="http://1.bp.blogspot.com/-b4cjGzJ8wCA/T12wOsBbXzI/AAAAAAAAFMo/jq_OrKmnzzM/s1600/XSS+on+Paypal+-+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7496175" cy="35733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12774" y="5975866"/>
            <a:ext cx="8365255" cy="369332"/>
          </a:xfrm>
          <a:prstGeom prst="rect">
            <a:avLst/>
          </a:prstGeom>
        </p:spPr>
        <p:txBody>
          <a:bodyPr wrap="square">
            <a:spAutoFit/>
          </a:bodyPr>
          <a:lstStyle/>
          <a:p>
            <a:r>
              <a:rPr lang="en-US" dirty="0">
                <a:hlinkClick r:id="rId3"/>
              </a:rPr>
              <a:t>http://thehackernews.com/2012/03/xss-vulnerability-discovered-on-paypal.html</a:t>
            </a:r>
            <a:endParaRPr lang="en-US" dirty="0"/>
          </a:p>
        </p:txBody>
      </p:sp>
    </p:spTree>
    <p:extLst>
      <p:ext uri="{BB962C8B-B14F-4D97-AF65-F5344CB8AC3E}">
        <p14:creationId xmlns:p14="http://schemas.microsoft.com/office/powerpoint/2010/main" val="2887952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94404" y="1447800"/>
            <a:ext cx="8683625" cy="3970318"/>
          </a:xfrm>
          <a:prstGeom prst="rect">
            <a:avLst/>
          </a:prstGeom>
        </p:spPr>
        <p:txBody>
          <a:bodyPr wrap="square">
            <a:spAutoFit/>
          </a:bodyPr>
          <a:lstStyle/>
          <a:p>
            <a:endParaRPr lang="en-US" dirty="0"/>
          </a:p>
          <a:p>
            <a:r>
              <a:rPr lang="en-US" dirty="0"/>
              <a:t>Persistent XSS Example:</a:t>
            </a:r>
          </a:p>
          <a:p>
            <a:endParaRPr lang="en-US" dirty="0"/>
          </a:p>
          <a:p>
            <a:r>
              <a:rPr lang="en-US" dirty="0"/>
              <a:t>	A Social Media Site or News Site</a:t>
            </a:r>
          </a:p>
          <a:p>
            <a:endParaRPr lang="en-US" dirty="0"/>
          </a:p>
          <a:p>
            <a:r>
              <a:rPr lang="en-US" dirty="0"/>
              <a:t>		An attacker posts a message with a malicious payload onto a 			comment portion of a website.	</a:t>
            </a:r>
          </a:p>
          <a:p>
            <a:endParaRPr lang="en-US" dirty="0"/>
          </a:p>
          <a:p>
            <a:r>
              <a:rPr lang="en-US" dirty="0"/>
              <a:t>		When the victim reads the news story or posting, the XSS 			payload steals the victim’s session cookie.</a:t>
            </a:r>
          </a:p>
          <a:p>
            <a:r>
              <a:rPr lang="en-US" dirty="0"/>
              <a:t>	</a:t>
            </a:r>
          </a:p>
          <a:p>
            <a:r>
              <a:rPr lang="en-US" dirty="0"/>
              <a:t>		The attacker can now hijack the victim’s sessions and 				impersonate them.</a:t>
            </a:r>
          </a:p>
          <a:p>
            <a:endParaRPr lang="en-US" dirty="0"/>
          </a:p>
        </p:txBody>
      </p:sp>
    </p:spTree>
    <p:extLst>
      <p:ext uri="{BB962C8B-B14F-4D97-AF65-F5344CB8AC3E}">
        <p14:creationId xmlns:p14="http://schemas.microsoft.com/office/powerpoint/2010/main" val="1367871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98" y="838200"/>
            <a:ext cx="4597777" cy="541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190" y="1362075"/>
            <a:ext cx="3694410" cy="5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734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6106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Database Overview</a:t>
            </a:r>
          </a:p>
        </p:txBody>
      </p:sp>
      <p:sp>
        <p:nvSpPr>
          <p:cNvPr id="19459" name="Content Placeholder 2"/>
          <p:cNvSpPr>
            <a:spLocks noGrp="1"/>
          </p:cNvSpPr>
          <p:nvPr>
            <p:ph idx="1"/>
          </p:nvPr>
        </p:nvSpPr>
        <p:spPr/>
        <p:txBody>
          <a:bodyPr/>
          <a:lstStyle/>
          <a:p>
            <a:r>
              <a:rPr lang="en-US" sz="2400">
                <a:ea typeface="ＭＳ Ｐゴシック" charset="0"/>
                <a:cs typeface="ＭＳ Ｐゴシック" charset="0"/>
              </a:rPr>
              <a:t>Database types:</a:t>
            </a:r>
          </a:p>
          <a:p>
            <a:pPr lvl="1"/>
            <a:r>
              <a:rPr lang="en-US" sz="2400">
                <a:ea typeface="ＭＳ Ｐゴシック" charset="0"/>
              </a:rPr>
              <a:t>Hierarchical database management systems</a:t>
            </a:r>
          </a:p>
          <a:p>
            <a:pPr lvl="1"/>
            <a:r>
              <a:rPr lang="en-US" sz="2400">
                <a:ea typeface="ＭＳ Ｐゴシック" charset="0"/>
              </a:rPr>
              <a:t>Network database management systems</a:t>
            </a:r>
          </a:p>
          <a:p>
            <a:pPr lvl="1"/>
            <a:r>
              <a:rPr lang="en-US" sz="2400">
                <a:ea typeface="ＭＳ Ｐゴシック" charset="0"/>
              </a:rPr>
              <a:t>Relational database management systems</a:t>
            </a:r>
          </a:p>
          <a:p>
            <a:pPr lvl="1"/>
            <a:r>
              <a:rPr lang="en-US" sz="2400">
                <a:ea typeface="ＭＳ Ｐゴシック" charset="0"/>
              </a:rPr>
              <a:t>Object-oriented database management systems </a:t>
            </a:r>
          </a:p>
        </p:txBody>
      </p:sp>
    </p:spTree>
    <p:extLst>
      <p:ext uri="{BB962C8B-B14F-4D97-AF65-F5344CB8AC3E}">
        <p14:creationId xmlns:p14="http://schemas.microsoft.com/office/powerpoint/2010/main" val="1576646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534400" cy="1143000"/>
          </a:xfrm>
        </p:spPr>
        <p:txBody>
          <a:bodyPr>
            <a:norm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Identifying SQL Servers</a:t>
            </a:r>
          </a:p>
        </p:txBody>
      </p:sp>
      <p:sp>
        <p:nvSpPr>
          <p:cNvPr id="20483" name="Content Placeholder 2"/>
          <p:cNvSpPr>
            <a:spLocks noGrp="1"/>
          </p:cNvSpPr>
          <p:nvPr>
            <p:ph idx="1"/>
          </p:nvPr>
        </p:nvSpPr>
        <p:spPr/>
        <p:txBody>
          <a:bodyPr/>
          <a:lstStyle/>
          <a:p>
            <a:r>
              <a:rPr lang="en-US" sz="2400">
                <a:ea typeface="ＭＳ Ｐゴシック" charset="0"/>
                <a:cs typeface="ＭＳ Ｐゴシック" charset="0"/>
              </a:rPr>
              <a:t>Popular databases and ports:</a:t>
            </a:r>
          </a:p>
          <a:p>
            <a:pPr lvl="1"/>
            <a:r>
              <a:rPr lang="en-US" sz="2400">
                <a:ea typeface="ＭＳ Ｐゴシック" charset="0"/>
              </a:rPr>
              <a:t>Oracle Net Listener – port 1579</a:t>
            </a:r>
          </a:p>
          <a:p>
            <a:pPr lvl="1"/>
            <a:r>
              <a:rPr lang="en-US" sz="2400">
                <a:ea typeface="ＭＳ Ｐゴシック" charset="0"/>
              </a:rPr>
              <a:t>Microsoft SQL – port 1433</a:t>
            </a:r>
          </a:p>
          <a:p>
            <a:pPr lvl="1"/>
            <a:r>
              <a:rPr lang="en-US" sz="2400">
                <a:ea typeface="ＭＳ Ｐゴシック" charset="0"/>
              </a:rPr>
              <a:t>MySQL – port 3306</a:t>
            </a:r>
          </a:p>
          <a:p>
            <a:r>
              <a:rPr lang="en-US" sz="2400">
                <a:ea typeface="ＭＳ Ｐゴシック" charset="0"/>
                <a:cs typeface="ＭＳ Ｐゴシック" charset="0"/>
              </a:rPr>
              <a:t>SQL injection:</a:t>
            </a:r>
          </a:p>
          <a:p>
            <a:pPr lvl="1"/>
            <a:r>
              <a:rPr lang="en-US" sz="2400">
                <a:ea typeface="ＭＳ Ｐゴシック" charset="0"/>
              </a:rPr>
              <a:t>The attacker takes advantage of insecure code and sends his SQL statements to the database.</a:t>
            </a:r>
          </a:p>
          <a:p>
            <a:pPr lvl="1"/>
            <a:r>
              <a:rPr lang="en-US" sz="2400">
                <a:ea typeface="ＭＳ Ｐゴシック" charset="0"/>
              </a:rPr>
              <a:t>One of the most common attacks.</a:t>
            </a:r>
          </a:p>
          <a:p>
            <a:endParaRPr lang="en-US" sz="2400">
              <a:ea typeface="ＭＳ Ｐゴシック" charset="0"/>
              <a:cs typeface="ＭＳ Ｐゴシック" charset="0"/>
            </a:endParaRPr>
          </a:p>
        </p:txBody>
      </p:sp>
    </p:spTree>
    <p:extLst>
      <p:ext uri="{BB962C8B-B14F-4D97-AF65-F5344CB8AC3E}">
        <p14:creationId xmlns:p14="http://schemas.microsoft.com/office/powerpoint/2010/main" val="402389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457201"/>
            <a:ext cx="8839200" cy="1219200"/>
          </a:xfrm>
        </p:spPr>
        <p:txBody>
          <a:bodyPr>
            <a:normAutofit/>
          </a:bodyPr>
          <a:lstStyle/>
          <a:p>
            <a:r>
              <a:rPr lang="en-US" dirty="0"/>
              <a:t>Beyond the fundamentals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Website Security Testing</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Wireless Security Testing</a:t>
            </a:r>
          </a:p>
          <a:p>
            <a:pPr marL="342900" indent="-342900" algn="l">
              <a:buFontTx/>
              <a:buChar char="-"/>
            </a:pPr>
            <a:endParaRPr lang="en-US" dirty="0"/>
          </a:p>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Mobile Device Security Testing</a:t>
            </a:r>
          </a:p>
          <a:p>
            <a:pPr algn="l"/>
            <a:endParaRPr lang="en-US" sz="1800" dirty="0"/>
          </a:p>
          <a:p>
            <a:pPr algn="l"/>
            <a:endParaRPr lang="en-US" sz="1800" dirty="0"/>
          </a:p>
          <a:p>
            <a:pPr algn="l"/>
            <a:endParaRPr lang="en-US" sz="1800" dirty="0"/>
          </a:p>
          <a:p>
            <a:pPr algn="l"/>
            <a:endParaRPr lang="en-US" sz="1800" dirty="0"/>
          </a:p>
        </p:txBody>
      </p:sp>
      <p:pic>
        <p:nvPicPr>
          <p:cNvPr id="4" name="Picture 3"/>
          <p:cNvPicPr>
            <a:picLocks noChangeAspect="1"/>
          </p:cNvPicPr>
          <p:nvPr/>
        </p:nvPicPr>
        <p:blipFill>
          <a:blip r:embed="rId2"/>
          <a:stretch>
            <a:fillRect/>
          </a:stretch>
        </p:blipFill>
        <p:spPr>
          <a:xfrm>
            <a:off x="5867400" y="2590800"/>
            <a:ext cx="3060700" cy="1842774"/>
          </a:xfrm>
          <a:prstGeom prst="rect">
            <a:avLst/>
          </a:prstGeom>
        </p:spPr>
      </p:pic>
      <p:pic>
        <p:nvPicPr>
          <p:cNvPr id="5" name="Picture 4"/>
          <p:cNvPicPr>
            <a:picLocks noChangeAspect="1"/>
          </p:cNvPicPr>
          <p:nvPr/>
        </p:nvPicPr>
        <p:blipFill>
          <a:blip r:embed="rId3"/>
          <a:stretch>
            <a:fillRect/>
          </a:stretch>
        </p:blipFill>
        <p:spPr>
          <a:xfrm>
            <a:off x="3429000" y="1461158"/>
            <a:ext cx="2362200" cy="1891642"/>
          </a:xfrm>
          <a:prstGeom prst="rect">
            <a:avLst/>
          </a:prstGeom>
        </p:spPr>
      </p:pic>
      <p:pic>
        <p:nvPicPr>
          <p:cNvPr id="6" name="Picture 5"/>
          <p:cNvPicPr>
            <a:picLocks noChangeAspect="1"/>
          </p:cNvPicPr>
          <p:nvPr/>
        </p:nvPicPr>
        <p:blipFill>
          <a:blip r:embed="rId4"/>
          <a:stretch>
            <a:fillRect/>
          </a:stretch>
        </p:blipFill>
        <p:spPr>
          <a:xfrm>
            <a:off x="4267200" y="4572000"/>
            <a:ext cx="3352800" cy="2101487"/>
          </a:xfrm>
          <a:prstGeom prst="rect">
            <a:avLst/>
          </a:prstGeom>
        </p:spPr>
      </p:pic>
    </p:spTree>
    <p:extLst>
      <p:ext uri="{BB962C8B-B14F-4D97-AF65-F5344CB8AC3E}">
        <p14:creationId xmlns:p14="http://schemas.microsoft.com/office/powerpoint/2010/main" val="3737016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28600" y="274638"/>
            <a:ext cx="89154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SQL Injection Vulnerabilities and Hacking Tools</a:t>
            </a:r>
          </a:p>
        </p:txBody>
      </p:sp>
      <p:sp>
        <p:nvSpPr>
          <p:cNvPr id="21507" name="Content Placeholder 2"/>
          <p:cNvSpPr>
            <a:spLocks noGrp="1"/>
          </p:cNvSpPr>
          <p:nvPr>
            <p:ph idx="1"/>
          </p:nvPr>
        </p:nvSpPr>
        <p:spPr/>
        <p:txBody>
          <a:bodyPr>
            <a:normAutofit fontScale="77500" lnSpcReduction="20000"/>
          </a:bodyPr>
          <a:lstStyle/>
          <a:p>
            <a:r>
              <a:rPr lang="en-US">
                <a:ea typeface="ＭＳ Ｐゴシック" charset="0"/>
                <a:cs typeface="ＭＳ Ｐゴシック" charset="0"/>
              </a:rPr>
              <a:t>Simple SQL injection</a:t>
            </a:r>
          </a:p>
          <a:p>
            <a:pPr lvl="1"/>
            <a:r>
              <a:rPr lang="en-US">
                <a:ea typeface="ＭＳ Ｐゴシック" charset="0"/>
              </a:rPr>
              <a:t>Nonvalidated input</a:t>
            </a:r>
          </a:p>
          <a:p>
            <a:pPr lvl="1"/>
            <a:r>
              <a:rPr lang="en-US">
                <a:ea typeface="ＭＳ Ｐゴシック" charset="0"/>
              </a:rPr>
              <a:t>Poor coding practices</a:t>
            </a:r>
          </a:p>
          <a:p>
            <a:r>
              <a:rPr lang="en-US">
                <a:ea typeface="ＭＳ Ｐゴシック" charset="0"/>
                <a:cs typeface="ＭＳ Ｐゴシック" charset="0"/>
              </a:rPr>
              <a:t>UNION SQL injection</a:t>
            </a:r>
          </a:p>
          <a:p>
            <a:pPr lvl="1"/>
            <a:r>
              <a:rPr lang="en-US">
                <a:ea typeface="ＭＳ Ｐゴシック" charset="0"/>
              </a:rPr>
              <a:t>Uses the UNION command</a:t>
            </a:r>
          </a:p>
          <a:p>
            <a:r>
              <a:rPr lang="en-US">
                <a:ea typeface="ＭＳ Ｐゴシック" charset="0"/>
                <a:cs typeface="ＭＳ Ｐゴシック" charset="0"/>
              </a:rPr>
              <a:t>Error-based SQL injection</a:t>
            </a:r>
          </a:p>
          <a:p>
            <a:pPr lvl="1"/>
            <a:r>
              <a:rPr lang="en-US">
                <a:ea typeface="ＭＳ Ｐゴシック" charset="0"/>
              </a:rPr>
              <a:t>Uses poorly constructed SQL statement to get error messages and table names</a:t>
            </a:r>
          </a:p>
          <a:p>
            <a:r>
              <a:rPr lang="en-US">
                <a:ea typeface="ＭＳ Ｐゴシック" charset="0"/>
                <a:cs typeface="ＭＳ Ｐゴシック" charset="0"/>
              </a:rPr>
              <a:t>Blind SQL injection</a:t>
            </a:r>
          </a:p>
          <a:p>
            <a:pPr lvl="1"/>
            <a:r>
              <a:rPr lang="en-US">
                <a:ea typeface="ＭＳ Ｐゴシック" charset="0"/>
              </a:rPr>
              <a:t>Unpatched systems</a:t>
            </a:r>
          </a:p>
          <a:p>
            <a:r>
              <a:rPr lang="en-US">
                <a:ea typeface="ＭＳ Ｐゴシック" charset="0"/>
                <a:cs typeface="ＭＳ Ｐゴシック" charset="0"/>
              </a:rPr>
              <a:t>Tools:</a:t>
            </a:r>
          </a:p>
          <a:p>
            <a:pPr lvl="1"/>
            <a:r>
              <a:rPr lang="en-US" sz="1400">
                <a:ea typeface="ＭＳ Ｐゴシック" charset="0"/>
              </a:rPr>
              <a:t>SQLDict</a:t>
            </a:r>
          </a:p>
          <a:p>
            <a:pPr lvl="1"/>
            <a:r>
              <a:rPr lang="en-US" sz="1400">
                <a:ea typeface="ＭＳ Ｐゴシック" charset="0"/>
              </a:rPr>
              <a:t>SQLExec</a:t>
            </a:r>
          </a:p>
          <a:p>
            <a:pPr lvl="1"/>
            <a:r>
              <a:rPr lang="en-US" sz="1400">
                <a:ea typeface="ＭＳ Ｐゴシック" charset="0"/>
              </a:rPr>
              <a:t>SQLbf</a:t>
            </a:r>
          </a:p>
          <a:p>
            <a:pPr lvl="1"/>
            <a:r>
              <a:rPr lang="en-US" sz="1400">
                <a:ea typeface="ＭＳ Ｐゴシック" charset="0"/>
              </a:rPr>
              <a:t>BSQL Hacker</a:t>
            </a:r>
          </a:p>
          <a:p>
            <a:pPr lvl="1"/>
            <a:r>
              <a:rPr lang="en-US" sz="1400">
                <a:ea typeface="ＭＳ Ｐゴシック" charset="0"/>
              </a:rPr>
              <a:t>SQL2.exe</a:t>
            </a:r>
          </a:p>
        </p:txBody>
      </p:sp>
    </p:spTree>
    <p:extLst>
      <p:ext uri="{BB962C8B-B14F-4D97-AF65-F5344CB8AC3E}">
        <p14:creationId xmlns:p14="http://schemas.microsoft.com/office/powerpoint/2010/main" val="2348705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2009776"/>
            <a:ext cx="8683625" cy="3693319"/>
          </a:xfrm>
          <a:prstGeom prst="rect">
            <a:avLst/>
          </a:prstGeom>
        </p:spPr>
        <p:txBody>
          <a:bodyPr wrap="square">
            <a:spAutoFit/>
          </a:bodyPr>
          <a:lstStyle/>
          <a:p>
            <a:endParaRPr lang="en-US" dirty="0"/>
          </a:p>
          <a:p>
            <a:r>
              <a:rPr lang="en-US" dirty="0"/>
              <a:t>Understanding SQL</a:t>
            </a:r>
          </a:p>
          <a:p>
            <a:endParaRPr lang="en-US" dirty="0"/>
          </a:p>
          <a:p>
            <a:r>
              <a:rPr lang="en-US" dirty="0"/>
              <a:t>	SELECT username, password </a:t>
            </a:r>
          </a:p>
          <a:p>
            <a:r>
              <a:rPr lang="en-US" dirty="0"/>
              <a:t>	FROM </a:t>
            </a:r>
            <a:r>
              <a:rPr lang="en-US" dirty="0" err="1"/>
              <a:t>Users_Table</a:t>
            </a:r>
            <a:endParaRPr lang="en-US" dirty="0"/>
          </a:p>
          <a:p>
            <a:r>
              <a:rPr lang="en-US" dirty="0"/>
              <a:t>	WHERE username = ‘$username’ AND password = ‘$password’;</a:t>
            </a:r>
          </a:p>
          <a:p>
            <a:endParaRPr lang="en-US" dirty="0"/>
          </a:p>
          <a:p>
            <a:endParaRPr lang="en-US" dirty="0"/>
          </a:p>
          <a:p>
            <a:r>
              <a:rPr lang="en-US" dirty="0"/>
              <a:t>	IF (Found one record) THEN (allow user to login, provide cookie, </a:t>
            </a:r>
            <a:r>
              <a:rPr lang="en-US" dirty="0" err="1"/>
              <a:t>etc</a:t>
            </a:r>
            <a:r>
              <a:rPr lang="en-US" dirty="0"/>
              <a:t>)</a:t>
            </a:r>
          </a:p>
          <a:p>
            <a:r>
              <a:rPr lang="en-US" dirty="0"/>
              <a:t>	 </a:t>
            </a:r>
          </a:p>
          <a:p>
            <a:r>
              <a:rPr lang="en-US" dirty="0"/>
              <a:t>	</a:t>
            </a:r>
          </a:p>
          <a:p>
            <a:r>
              <a:rPr lang="en-US" dirty="0"/>
              <a:t>	</a:t>
            </a:r>
          </a:p>
          <a:p>
            <a:endParaRPr lang="en-US" dirty="0"/>
          </a:p>
        </p:txBody>
      </p:sp>
      <p:pic>
        <p:nvPicPr>
          <p:cNvPr id="5122" name="Picture 2" descr="http://t2.gstatic.com/images?q=tbn:ANd9GcRXuvxwPOL94zhfQGztnbvTijpbrprPuKdfbEJjEn_aucDhRYU3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2476500" cy="15525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1818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2009776"/>
            <a:ext cx="8683625" cy="3970318"/>
          </a:xfrm>
          <a:prstGeom prst="rect">
            <a:avLst/>
          </a:prstGeom>
        </p:spPr>
        <p:txBody>
          <a:bodyPr wrap="square">
            <a:spAutoFit/>
          </a:bodyPr>
          <a:lstStyle/>
          <a:p>
            <a:endParaRPr lang="en-US" dirty="0"/>
          </a:p>
          <a:p>
            <a:r>
              <a:rPr lang="en-US" dirty="0"/>
              <a:t>Understanding SQL</a:t>
            </a:r>
          </a:p>
          <a:p>
            <a:endParaRPr lang="en-US" dirty="0"/>
          </a:p>
          <a:p>
            <a:r>
              <a:rPr lang="en-US" dirty="0"/>
              <a:t>	SELECT username, password </a:t>
            </a:r>
          </a:p>
          <a:p>
            <a:r>
              <a:rPr lang="en-US" dirty="0"/>
              <a:t>	FROM </a:t>
            </a:r>
            <a:r>
              <a:rPr lang="en-US" dirty="0" err="1"/>
              <a:t>Users_Table</a:t>
            </a:r>
            <a:endParaRPr lang="en-US" dirty="0"/>
          </a:p>
          <a:p>
            <a:r>
              <a:rPr lang="en-US" dirty="0"/>
              <a:t>	WHERE username = ‘$username’ AND password = ‘$password’ </a:t>
            </a:r>
          </a:p>
          <a:p>
            <a:r>
              <a:rPr lang="en-US" b="1" dirty="0">
                <a:solidFill>
                  <a:srgbClr val="FF0000"/>
                </a:solidFill>
              </a:rPr>
              <a:t>	OR ‘1’=‘1</a:t>
            </a:r>
            <a:r>
              <a:rPr lang="en-US" dirty="0"/>
              <a:t>’;</a:t>
            </a:r>
          </a:p>
          <a:p>
            <a:endParaRPr lang="en-US" dirty="0"/>
          </a:p>
          <a:p>
            <a:endParaRPr lang="en-US" dirty="0"/>
          </a:p>
          <a:p>
            <a:r>
              <a:rPr lang="en-US" dirty="0"/>
              <a:t>	IF (Found one record) THEN (allow user to login, provide cookie, </a:t>
            </a:r>
            <a:r>
              <a:rPr lang="en-US" dirty="0" err="1"/>
              <a:t>etc</a:t>
            </a:r>
            <a:r>
              <a:rPr lang="en-US" dirty="0"/>
              <a:t>)</a:t>
            </a:r>
          </a:p>
          <a:p>
            <a:r>
              <a:rPr lang="en-US" dirty="0"/>
              <a:t>	 </a:t>
            </a:r>
          </a:p>
          <a:p>
            <a:r>
              <a:rPr lang="en-US" dirty="0"/>
              <a:t>	</a:t>
            </a:r>
          </a:p>
          <a:p>
            <a:r>
              <a:rPr lang="en-US" dirty="0"/>
              <a:t>	</a:t>
            </a:r>
          </a:p>
          <a:p>
            <a:endParaRPr lang="en-US" dirty="0"/>
          </a:p>
        </p:txBody>
      </p:sp>
      <p:pic>
        <p:nvPicPr>
          <p:cNvPr id="5122" name="Picture 2" descr="http://t2.gstatic.com/images?q=tbn:ANd9GcRXuvxwPOL94zhfQGztnbvTijpbrprPuKdfbEJjEn_aucDhRYU3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2476500" cy="15525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96176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2009776"/>
            <a:ext cx="8683625" cy="3970318"/>
          </a:xfrm>
          <a:prstGeom prst="rect">
            <a:avLst/>
          </a:prstGeom>
        </p:spPr>
        <p:txBody>
          <a:bodyPr wrap="square">
            <a:spAutoFit/>
          </a:bodyPr>
          <a:lstStyle/>
          <a:p>
            <a:endParaRPr lang="en-US" dirty="0"/>
          </a:p>
          <a:p>
            <a:r>
              <a:rPr lang="en-US" dirty="0"/>
              <a:t>Understanding SQL</a:t>
            </a:r>
          </a:p>
          <a:p>
            <a:endParaRPr lang="en-US" dirty="0"/>
          </a:p>
          <a:p>
            <a:r>
              <a:rPr lang="en-US" dirty="0"/>
              <a:t>	SELECT username, password </a:t>
            </a:r>
          </a:p>
          <a:p>
            <a:r>
              <a:rPr lang="en-US" dirty="0"/>
              <a:t>	FROM </a:t>
            </a:r>
            <a:r>
              <a:rPr lang="en-US" dirty="0" err="1"/>
              <a:t>Users_Table</a:t>
            </a:r>
            <a:endParaRPr lang="en-US" dirty="0"/>
          </a:p>
          <a:p>
            <a:r>
              <a:rPr lang="en-US" dirty="0"/>
              <a:t>	WHERE username = ‘$username’ AND password = ‘$password’ </a:t>
            </a:r>
          </a:p>
          <a:p>
            <a:r>
              <a:rPr lang="en-US" b="1" dirty="0">
                <a:solidFill>
                  <a:srgbClr val="FF0000"/>
                </a:solidFill>
              </a:rPr>
              <a:t>	OR ‘1’=‘1’; SELECT * from </a:t>
            </a:r>
            <a:r>
              <a:rPr lang="en-US" b="1" dirty="0" err="1">
                <a:solidFill>
                  <a:srgbClr val="FF0000"/>
                </a:solidFill>
              </a:rPr>
              <a:t>Users_Table</a:t>
            </a:r>
            <a:r>
              <a:rPr lang="en-US" b="1" dirty="0">
                <a:solidFill>
                  <a:srgbClr val="FF0000"/>
                </a:solidFill>
              </a:rPr>
              <a:t>; DROP table </a:t>
            </a:r>
            <a:r>
              <a:rPr lang="en-US" b="1" dirty="0" err="1">
                <a:solidFill>
                  <a:srgbClr val="FF0000"/>
                </a:solidFill>
              </a:rPr>
              <a:t>Users_Table</a:t>
            </a:r>
            <a:r>
              <a:rPr lang="en-US" b="1" dirty="0">
                <a:solidFill>
                  <a:srgbClr val="FF0000"/>
                </a:solidFill>
              </a:rPr>
              <a:t>;</a:t>
            </a:r>
            <a:endParaRPr lang="en-US" dirty="0"/>
          </a:p>
          <a:p>
            <a:endParaRPr lang="en-US" dirty="0"/>
          </a:p>
          <a:p>
            <a:endParaRPr lang="en-US" dirty="0"/>
          </a:p>
          <a:p>
            <a:r>
              <a:rPr lang="en-US" dirty="0"/>
              <a:t>	IF (Found one record) THEN (allow user to login, provide cookie, </a:t>
            </a:r>
            <a:r>
              <a:rPr lang="en-US" dirty="0" err="1"/>
              <a:t>etc</a:t>
            </a:r>
            <a:r>
              <a:rPr lang="en-US" dirty="0"/>
              <a:t>)</a:t>
            </a:r>
          </a:p>
          <a:p>
            <a:r>
              <a:rPr lang="en-US" dirty="0"/>
              <a:t>	 </a:t>
            </a:r>
          </a:p>
          <a:p>
            <a:r>
              <a:rPr lang="en-US" dirty="0"/>
              <a:t>	</a:t>
            </a:r>
          </a:p>
          <a:p>
            <a:r>
              <a:rPr lang="en-US" dirty="0"/>
              <a:t>	</a:t>
            </a:r>
          </a:p>
          <a:p>
            <a:endParaRPr lang="en-US" dirty="0"/>
          </a:p>
        </p:txBody>
      </p:sp>
      <p:pic>
        <p:nvPicPr>
          <p:cNvPr id="5122" name="Picture 2" descr="http://t2.gstatic.com/images?q=tbn:ANd9GcRXuvxwPOL94zhfQGztnbvTijpbrprPuKdfbEJjEn_aucDhRYU3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2476500" cy="15525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71784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79" t="7235" r="3177" b="5257"/>
          <a:stretch/>
        </p:blipFill>
        <p:spPr bwMode="auto">
          <a:xfrm>
            <a:off x="530356" y="1447800"/>
            <a:ext cx="3912440" cy="1836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descr="http://t3.gstatic.com/images?q=tbn:ANd9GcRY9uAcJ-yAq1VT0pMnm5aLH7cPh5uupi4BMAIUilSpFOHgSVW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796" y="2895600"/>
            <a:ext cx="4579345" cy="36671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32556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normAutofit/>
          </a:bodyPr>
          <a:lstStyle/>
          <a:p>
            <a:r>
              <a:rPr lang="en-US" dirty="0"/>
              <a:t>Web Attacks</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http://www.ukfastblog.co.uk/wp-content/uploads/2010/08/sql-inject-rea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79" y="1447800"/>
            <a:ext cx="8565564" cy="4495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505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573558" cy="5029200"/>
          </a:xfrm>
        </p:spPr>
        <p:txBody>
          <a:bodyPr>
            <a:normAutofit/>
          </a:bodyPr>
          <a:lstStyle/>
          <a:p>
            <a:pPr algn="l"/>
            <a:r>
              <a:rPr lang="en-US" dirty="0"/>
              <a:t>Attacker Perspective</a:t>
            </a:r>
          </a:p>
          <a:p>
            <a:pPr algn="l"/>
            <a:r>
              <a:rPr lang="en-US" dirty="0"/>
              <a:t>	1. Exploit applications vulnerable to XSS or SQL Injection to cause 	damage to target databases, or steal customer data</a:t>
            </a:r>
          </a:p>
          <a:p>
            <a:pPr algn="l"/>
            <a:endParaRPr lang="en-US" dirty="0"/>
          </a:p>
          <a:p>
            <a:pPr algn="l"/>
            <a:endParaRPr lang="en-US" dirty="0"/>
          </a:p>
          <a:p>
            <a:pPr algn="l"/>
            <a:r>
              <a:rPr lang="en-US" dirty="0"/>
              <a:t>	</a:t>
            </a:r>
          </a:p>
          <a:p>
            <a:pPr algn="l"/>
            <a:endParaRPr lang="en-US" dirty="0"/>
          </a:p>
          <a:p>
            <a:pPr algn="l"/>
            <a:endParaRPr lang="en-US" dirty="0"/>
          </a:p>
          <a:p>
            <a:pPr algn="ctr"/>
            <a:r>
              <a:rPr lang="en-US" strike="sngStrike" dirty="0">
                <a:solidFill>
                  <a:srgbClr val="FF0000"/>
                </a:solidFill>
              </a:rPr>
              <a:t>…LEARN…</a:t>
            </a:r>
            <a:r>
              <a:rPr lang="en-US" dirty="0">
                <a:solidFill>
                  <a:srgbClr val="FF0000"/>
                </a:solidFill>
              </a:rPr>
              <a:t>  ATTACK!!!!!!	</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247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95400"/>
            <a:ext cx="8573558" cy="5029200"/>
          </a:xfrm>
        </p:spPr>
        <p:txBody>
          <a:bodyPr>
            <a:normAutofit/>
          </a:bodyPr>
          <a:lstStyle/>
          <a:p>
            <a:pPr algn="l"/>
            <a:r>
              <a:rPr lang="en-US" dirty="0"/>
              <a:t>Defender Perspective</a:t>
            </a:r>
          </a:p>
          <a:p>
            <a:pPr algn="l"/>
            <a:r>
              <a:rPr lang="en-US" dirty="0"/>
              <a:t>	1. Perform additional security testing of delivered applications prior 	to putting them online</a:t>
            </a:r>
          </a:p>
          <a:p>
            <a:pPr algn="l"/>
            <a:r>
              <a:rPr lang="en-US" dirty="0"/>
              <a:t>	2. Find security holes within websites or web forms prior to 	attackers</a:t>
            </a:r>
          </a:p>
          <a:p>
            <a:pPr algn="l"/>
            <a:r>
              <a:rPr lang="en-US" dirty="0"/>
              <a:t>	</a:t>
            </a:r>
          </a:p>
          <a:p>
            <a:pPr algn="l"/>
            <a:endParaRPr lang="en-US" dirty="0"/>
          </a:p>
          <a:p>
            <a:pPr algn="l"/>
            <a:r>
              <a:rPr lang="en-US" dirty="0"/>
              <a:t>	</a:t>
            </a:r>
          </a:p>
          <a:p>
            <a:pPr algn="l"/>
            <a:r>
              <a:rPr lang="en-US" dirty="0"/>
              <a:t>	</a:t>
            </a:r>
          </a:p>
          <a:p>
            <a:pPr algn="ctr"/>
            <a:r>
              <a:rPr lang="en-US" dirty="0"/>
              <a:t>…VERIFY…</a:t>
            </a:r>
          </a:p>
          <a:p>
            <a:pPr algn="l"/>
            <a:endParaRPr lang="en-US" dirty="0"/>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7632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Perspectives</a:t>
            </a:r>
          </a:p>
        </p:txBody>
      </p:sp>
      <p:sp>
        <p:nvSpPr>
          <p:cNvPr id="3" name="Subtitle 2"/>
          <p:cNvSpPr>
            <a:spLocks noGrp="1"/>
          </p:cNvSpPr>
          <p:nvPr>
            <p:ph type="subTitle" idx="1"/>
          </p:nvPr>
        </p:nvSpPr>
        <p:spPr>
          <a:xfrm>
            <a:off x="341842" y="1219200"/>
            <a:ext cx="8181974" cy="5029200"/>
          </a:xfrm>
        </p:spPr>
        <p:txBody>
          <a:bodyPr>
            <a:normAutofit/>
          </a:bodyPr>
          <a:lstStyle/>
          <a:p>
            <a:pPr algn="l"/>
            <a:r>
              <a:rPr lang="en-US" dirty="0"/>
              <a:t>Investigator Perspective</a:t>
            </a:r>
          </a:p>
          <a:p>
            <a:pPr algn="l"/>
            <a:r>
              <a:rPr lang="en-US" dirty="0"/>
              <a:t>	1. Review logs for failed SQL statements</a:t>
            </a:r>
          </a:p>
          <a:p>
            <a:pPr algn="l"/>
            <a:r>
              <a:rPr lang="en-US" dirty="0"/>
              <a:t>	2. Review web server logs for repeated iterations of URL 	parameter manipulation</a:t>
            </a:r>
          </a:p>
          <a:p>
            <a:pPr algn="l"/>
            <a:r>
              <a:rPr lang="en-US" dirty="0"/>
              <a:t>	3. Review web server logs for SQL errors being passed in 	responses</a:t>
            </a:r>
          </a:p>
          <a:p>
            <a:pPr algn="l"/>
            <a:r>
              <a:rPr lang="en-US" dirty="0"/>
              <a:t>	</a:t>
            </a:r>
          </a:p>
          <a:p>
            <a:pPr algn="l"/>
            <a:endParaRPr lang="en-US" dirty="0"/>
          </a:p>
          <a:p>
            <a:pPr algn="l"/>
            <a:endParaRPr lang="en-US" dirty="0"/>
          </a:p>
          <a:p>
            <a:pPr algn="l"/>
            <a:r>
              <a:rPr lang="en-US" dirty="0"/>
              <a:t>	</a:t>
            </a:r>
          </a:p>
          <a:p>
            <a:pPr algn="ctr"/>
            <a:r>
              <a:rPr lang="en-US" dirty="0"/>
              <a:t>…COMPARE…</a:t>
            </a:r>
          </a:p>
          <a:p>
            <a:pPr algn="l"/>
            <a:endParaRPr lang="en-US" dirty="0"/>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55693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155575" y="990600"/>
            <a:ext cx="8867356" cy="5638800"/>
          </a:xfrm>
          <a:prstGeom prst="rect">
            <a:avLst/>
          </a:prstGeom>
        </p:spPr>
        <p:txBody>
          <a:bodyPr vert="horz" tIns="0" rIns="45720" bIns="0" anchor="b">
            <a:normAutofit fontScale="85000"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a:p>
            <a:pPr marL="342900" indent="-342900" algn="l">
              <a:buFontTx/>
              <a:buChar char="-"/>
            </a:pPr>
            <a:endParaRPr lang="en-US" dirty="0"/>
          </a:p>
          <a:p>
            <a:pPr marL="342900" indent="-342900" algn="l">
              <a:buFontTx/>
              <a:buChar char="-"/>
            </a:pPr>
            <a:r>
              <a:rPr lang="en-US" dirty="0"/>
              <a:t>The Web, Web 2.0</a:t>
            </a:r>
          </a:p>
          <a:p>
            <a:pPr marL="342900" indent="-342900" algn="l">
              <a:buFontTx/>
              <a:buChar char="-"/>
            </a:pPr>
            <a:r>
              <a:rPr lang="en-US" dirty="0"/>
              <a:t>Web Servers</a:t>
            </a:r>
          </a:p>
          <a:p>
            <a:pPr marL="800100" lvl="1" indent="-342900" algn="l">
              <a:buFontTx/>
              <a:buChar char="-"/>
            </a:pPr>
            <a:r>
              <a:rPr lang="en-US" sz="2000" dirty="0"/>
              <a:t>Pure, Hybrid, Application, Proxy</a:t>
            </a:r>
          </a:p>
          <a:p>
            <a:pPr marL="342900" indent="-342900" algn="l">
              <a:buFontTx/>
              <a:buChar char="-"/>
            </a:pPr>
            <a:r>
              <a:rPr lang="en-US" dirty="0"/>
              <a:t>HTTP Protocol</a:t>
            </a:r>
          </a:p>
          <a:p>
            <a:pPr marL="800100" lvl="1" indent="-342900" algn="l">
              <a:buFontTx/>
              <a:buChar char="-"/>
            </a:pPr>
            <a:r>
              <a:rPr lang="en-US" sz="2000" dirty="0"/>
              <a:t>Request/Response</a:t>
            </a:r>
          </a:p>
          <a:p>
            <a:pPr marL="342900" indent="-342900" algn="l">
              <a:buFontTx/>
              <a:buChar char="-"/>
            </a:pPr>
            <a:r>
              <a:rPr lang="en-US" dirty="0"/>
              <a:t>Response Codes</a:t>
            </a:r>
          </a:p>
          <a:p>
            <a:pPr marL="342900" indent="-342900" algn="l">
              <a:buFontTx/>
              <a:buChar char="-"/>
            </a:pPr>
            <a:r>
              <a:rPr lang="en-US" dirty="0"/>
              <a:t>SSL/TLS</a:t>
            </a:r>
          </a:p>
          <a:p>
            <a:pPr marL="342900" indent="-342900" algn="l">
              <a:buFontTx/>
              <a:buChar char="-"/>
            </a:pPr>
            <a:r>
              <a:rPr lang="en-US" dirty="0"/>
              <a:t>Web Application Scanning (Server Side Discovery)</a:t>
            </a:r>
          </a:p>
          <a:p>
            <a:pPr marL="800100" lvl="1" indent="-342900" algn="l">
              <a:buFontTx/>
              <a:buChar char="-"/>
            </a:pPr>
            <a:r>
              <a:rPr lang="en-US" sz="2000" dirty="0"/>
              <a:t>Burp Suite</a:t>
            </a:r>
          </a:p>
          <a:p>
            <a:pPr marL="342900" indent="-342900" algn="l">
              <a:buFontTx/>
              <a:buChar char="-"/>
            </a:pPr>
            <a:r>
              <a:rPr lang="en-US" dirty="0"/>
              <a:t>Client Side Discovery</a:t>
            </a:r>
          </a:p>
          <a:p>
            <a:pPr marL="800100" lvl="1" indent="-342900" algn="l">
              <a:buFontTx/>
              <a:buChar char="-"/>
            </a:pPr>
            <a:r>
              <a:rPr lang="en-US" sz="2000" dirty="0" err="1"/>
              <a:t>BeEF</a:t>
            </a:r>
            <a:endParaRPr lang="en-US" sz="2000" dirty="0"/>
          </a:p>
          <a:p>
            <a:pPr marL="342900" indent="-342900" algn="l">
              <a:buFontTx/>
              <a:buChar char="-"/>
            </a:pPr>
            <a:r>
              <a:rPr lang="en-US" dirty="0"/>
              <a:t>Attack Types</a:t>
            </a:r>
          </a:p>
          <a:p>
            <a:pPr marL="800100" lvl="1" indent="-342900" algn="l">
              <a:buFontTx/>
              <a:buChar char="-"/>
            </a:pPr>
            <a:r>
              <a:rPr lang="en-US" sz="2000" dirty="0"/>
              <a:t>XSS</a:t>
            </a:r>
          </a:p>
          <a:p>
            <a:pPr marL="1257300" lvl="2" indent="-342900" algn="l">
              <a:buFontTx/>
              <a:buChar char="-"/>
            </a:pPr>
            <a:r>
              <a:rPr lang="en-US" dirty="0"/>
              <a:t>Persistent</a:t>
            </a:r>
          </a:p>
          <a:p>
            <a:pPr marL="1257300" lvl="2" indent="-342900" algn="l">
              <a:buFontTx/>
              <a:buChar char="-"/>
            </a:pPr>
            <a:r>
              <a:rPr lang="en-US" dirty="0"/>
              <a:t>Non-Persistent</a:t>
            </a:r>
          </a:p>
          <a:p>
            <a:pPr marL="800100" lvl="1" indent="-342900" algn="l">
              <a:buFontTx/>
              <a:buChar char="-"/>
            </a:pPr>
            <a:r>
              <a:rPr lang="en-US" dirty="0"/>
              <a:t>SQL Injection</a:t>
            </a:r>
          </a:p>
          <a:p>
            <a:pPr marL="1257300" lvl="2" indent="-342900" algn="l">
              <a:buFontTx/>
              <a:buChar char="-"/>
            </a:pPr>
            <a:r>
              <a:rPr lang="en-US" dirty="0"/>
              <a:t>Blind SQL Injection</a:t>
            </a:r>
          </a:p>
          <a:p>
            <a:pPr marL="342900" indent="-342900" algn="l">
              <a:buFontTx/>
              <a:buChar char="-"/>
            </a:pPr>
            <a:endParaRPr lang="en-US" dirty="0"/>
          </a:p>
          <a:p>
            <a:pPr marL="342900" indent="-342900" algn="l">
              <a:buFontTx/>
              <a:buChar char="-"/>
            </a:pPr>
            <a:endParaRPr lang="en-US" dirty="0"/>
          </a:p>
        </p:txBody>
      </p:sp>
      <p:sp>
        <p:nvSpPr>
          <p:cNvPr id="2" name="Title 1"/>
          <p:cNvSpPr>
            <a:spLocks noGrp="1"/>
          </p:cNvSpPr>
          <p:nvPr>
            <p:ph type="ctrTitle"/>
          </p:nvPr>
        </p:nvSpPr>
        <p:spPr>
          <a:xfrm>
            <a:off x="352426" y="457201"/>
            <a:ext cx="8181974" cy="1219200"/>
          </a:xfrm>
        </p:spPr>
        <p:txBody>
          <a:bodyPr>
            <a:normAutofit/>
          </a:bodyPr>
          <a:lstStyle/>
          <a:p>
            <a:r>
              <a:rPr lang="en-US" dirty="0"/>
              <a:t>Summary</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802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The Web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Increased usage of “the web” and “cloud computing” throughout our daily lives</a:t>
            </a:r>
          </a:p>
          <a:p>
            <a:pPr marL="342900" indent="-342900" algn="l">
              <a:buFontTx/>
              <a:buChar char="-"/>
            </a:pPr>
            <a:r>
              <a:rPr lang="en-US" dirty="0"/>
              <a:t>Originally websites were “static”</a:t>
            </a:r>
          </a:p>
          <a:p>
            <a:pPr marL="342900" indent="-342900" algn="l">
              <a:buFontTx/>
              <a:buChar char="-"/>
            </a:pPr>
            <a:r>
              <a:rPr lang="en-US" dirty="0"/>
              <a:t>Today’s websites are significantly more complex and “dynamic”</a:t>
            </a:r>
          </a:p>
          <a:p>
            <a:pPr algn="l"/>
            <a:endParaRPr lang="en-US" dirty="0"/>
          </a:p>
          <a:p>
            <a:pPr algn="l"/>
            <a:endParaRPr lang="en-US"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82" y="2895600"/>
            <a:ext cx="3112818" cy="3738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727" y="2895600"/>
            <a:ext cx="4754223" cy="37719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610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74638"/>
            <a:ext cx="8382000" cy="1143000"/>
          </a:xfrm>
        </p:spPr>
        <p:txBody>
          <a:bodyPr>
            <a:noAutofit/>
          </a:bodyPr>
          <a:lstStyle/>
          <a:p>
            <a:pPr algn="r"/>
            <a:r>
              <a:rPr lang="en-US" b="1"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rPr>
              <a:t>Summary</a:t>
            </a:r>
          </a:p>
        </p:txBody>
      </p:sp>
      <p:sp>
        <p:nvSpPr>
          <p:cNvPr id="22531" name="Content Placeholder 2"/>
          <p:cNvSpPr>
            <a:spLocks noGrp="1"/>
          </p:cNvSpPr>
          <p:nvPr>
            <p:ph idx="1"/>
          </p:nvPr>
        </p:nvSpPr>
        <p:spPr/>
        <p:txBody>
          <a:bodyPr/>
          <a:lstStyle/>
          <a:p>
            <a:r>
              <a:rPr lang="en-US" sz="2400" dirty="0">
                <a:ea typeface="ＭＳ Ｐゴシック" charset="0"/>
                <a:cs typeface="ＭＳ Ｐゴシック" charset="0"/>
              </a:rPr>
              <a:t>Explain web architecture.</a:t>
            </a:r>
          </a:p>
          <a:p>
            <a:r>
              <a:rPr lang="en-US" sz="2400" dirty="0">
                <a:ea typeface="ＭＳ Ｐゴシック" charset="0"/>
                <a:cs typeface="ＭＳ Ｐゴシック" charset="0"/>
              </a:rPr>
              <a:t>Know the tools used to scan web servers.</a:t>
            </a:r>
          </a:p>
          <a:p>
            <a:r>
              <a:rPr lang="en-US" sz="2400" dirty="0">
                <a:ea typeface="ＭＳ Ｐゴシック" charset="0"/>
                <a:cs typeface="ＭＳ Ｐゴシック" charset="0"/>
              </a:rPr>
              <a:t>Explain how to perform banner grabbing and enumeration.</a:t>
            </a:r>
          </a:p>
          <a:p>
            <a:r>
              <a:rPr lang="en-US" sz="2400" dirty="0">
                <a:ea typeface="ＭＳ Ｐゴシック" charset="0"/>
                <a:cs typeface="ＭＳ Ｐゴシック" charset="0"/>
              </a:rPr>
              <a:t>Identify web servers vulnerabilities.</a:t>
            </a:r>
          </a:p>
          <a:p>
            <a:r>
              <a:rPr lang="en-US" sz="2400" dirty="0">
                <a:ea typeface="ＭＳ Ｐゴシック" charset="0"/>
                <a:cs typeface="ＭＳ Ｐゴシック" charset="0"/>
              </a:rPr>
              <a:t>Describe attacks against web servers.</a:t>
            </a:r>
          </a:p>
          <a:p>
            <a:r>
              <a:rPr lang="en-US" sz="2400" dirty="0">
                <a:ea typeface="ＭＳ Ｐゴシック" charset="0"/>
                <a:cs typeface="ＭＳ Ｐゴシック" charset="0"/>
              </a:rPr>
              <a:t>Describe common authentication types.</a:t>
            </a:r>
          </a:p>
          <a:p>
            <a:r>
              <a:rPr lang="en-US" sz="2400" dirty="0">
                <a:ea typeface="ＭＳ Ｐゴシック" charset="0"/>
                <a:cs typeface="ＭＳ Ｐゴシック" charset="0"/>
              </a:rPr>
              <a:t>Describe databases and SQL injection attacks.</a:t>
            </a:r>
          </a:p>
          <a:p>
            <a:pPr>
              <a:buFont typeface="Wingdings" charset="0"/>
              <a:buNone/>
            </a:pPr>
            <a:endParaRPr lang="en-US" sz="2400" dirty="0">
              <a:ea typeface="ＭＳ Ｐゴシック" charset="0"/>
              <a:cs typeface="ＭＳ Ｐゴシック" charset="0"/>
            </a:endParaRPr>
          </a:p>
          <a:p>
            <a:pPr>
              <a:buFont typeface="Wingdings" charset="0"/>
              <a:buNone/>
            </a:pPr>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3749498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Lab</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24244" y="7620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endParaRPr lang="en-US" dirty="0"/>
          </a:p>
        </p:txBody>
      </p:sp>
    </p:spTree>
    <p:extLst>
      <p:ext uri="{BB962C8B-B14F-4D97-AF65-F5344CB8AC3E}">
        <p14:creationId xmlns:p14="http://schemas.microsoft.com/office/powerpoint/2010/main" val="223320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Web 2.0</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Websites are doing more without us knowing it</a:t>
            </a:r>
          </a:p>
          <a:p>
            <a:pPr marL="800100" lvl="1" indent="-342900" algn="l">
              <a:buFontTx/>
              <a:buChar char="-"/>
            </a:pPr>
            <a:r>
              <a:rPr lang="en-US" sz="2000" dirty="0"/>
              <a:t>HTTP requests made without our interactions</a:t>
            </a:r>
          </a:p>
          <a:p>
            <a:pPr marL="800100" lvl="1" indent="-342900" algn="l">
              <a:buFontTx/>
              <a:buChar char="-"/>
            </a:pPr>
            <a:r>
              <a:rPr lang="en-US" sz="2000" dirty="0"/>
              <a:t>Mash-Ups combine various applications</a:t>
            </a:r>
          </a:p>
          <a:p>
            <a:pPr marL="342900" indent="-342900" algn="l">
              <a:buFontTx/>
              <a:buChar char="-"/>
            </a:pPr>
            <a:r>
              <a:rPr lang="en-US" dirty="0"/>
              <a:t>AJAX (Asynchronous JavaScript and XML) and other technologies allow sites to make requests</a:t>
            </a:r>
          </a:p>
          <a:p>
            <a:pPr marL="342900" indent="-342900" algn="l">
              <a:buFontTx/>
              <a:buChar char="-"/>
            </a:pPr>
            <a:r>
              <a:rPr lang="en-US" dirty="0"/>
              <a:t>Users are becoming “trained” to expect this type of behavior from web clients</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2800"/>
            <a:ext cx="6448425" cy="33726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18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OWASP</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144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Open Web Application Security Project</a:t>
            </a:r>
          </a:p>
          <a:p>
            <a:pPr marL="342900" indent="-342900" algn="l">
              <a:buFontTx/>
              <a:buChar char="-"/>
            </a:pPr>
            <a:endParaRPr lang="en-US" dirty="0"/>
          </a:p>
          <a:p>
            <a:pPr marL="342900" indent="-342900" algn="l">
              <a:buFontTx/>
              <a:buChar char="-"/>
            </a:pPr>
            <a:r>
              <a:rPr lang="en-US" dirty="0"/>
              <a:t>Top 10 – standard awareness document for developers and web application security to represent a broad consensus of the most critical security risks to web applications</a:t>
            </a:r>
          </a:p>
          <a:p>
            <a:pPr marL="342900" indent="-342900" algn="l">
              <a:buFontTx/>
              <a:buChar char="-"/>
            </a:pPr>
            <a:endParaRPr lang="en-US" dirty="0"/>
          </a:p>
          <a:p>
            <a:pPr marL="342900" indent="-342900" algn="l">
              <a:buFontTx/>
              <a:buChar char="-"/>
            </a:pPr>
            <a:endParaRPr lang="en-US"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dirty="0"/>
          </a:p>
        </p:txBody>
      </p:sp>
      <p:pic>
        <p:nvPicPr>
          <p:cNvPr id="1026" name="Picture 2" descr="Mapping">
            <a:extLst>
              <a:ext uri="{FF2B5EF4-FFF2-40B4-BE49-F238E27FC236}">
                <a16:creationId xmlns:a16="http://schemas.microsoft.com/office/drawing/2014/main" id="{9C13B56E-D23D-2B78-6CD5-AB42A6FA5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69" y="3419475"/>
            <a:ext cx="89154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8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426" y="457201"/>
            <a:ext cx="8181974" cy="1219200"/>
          </a:xfrm>
        </p:spPr>
        <p:txBody>
          <a:bodyPr/>
          <a:lstStyle/>
          <a:p>
            <a:r>
              <a:rPr lang="en-US" dirty="0"/>
              <a:t>HTTP Protocol</a:t>
            </a:r>
          </a:p>
        </p:txBody>
      </p:sp>
      <p:sp>
        <p:nvSpPr>
          <p:cNvPr id="7" name="AutoShape 4" descr="data:image/jpeg;base64,/9j/4AAQSkZJRgABAQAAAQABAAD/2wCEAAkGBhQPEBQPDxAUFBQPEBQQDxUVFRcPFBAQFRgZFBQVFBQXHCgeGBklGhQUIC8gIycpLS0tFR4yNTArNSYrLSkBCQoKDAwOFA4PFDUkHiM1NSkwLSk1LDUuNSw1KTUpNTU2KSs1KSk1Ly8pNTUpKjUpKSstNiw1LCkrNS4sLDIpNf/AABEIALAA6wMBIgACEQEDEQH/xAAcAAACAgMBAQAAAAAAAAAAAAAACAECBQYHAwT/xABMEAABAwICBQULCAgDCQAAAAABAAIDBBEFEgYHITFxEyJBdLMINDVRYXJzgZGxshQXIyUyM1XSFVJTYnWSoeFCQ/BERVRjgqLC0eP/xAAYAQEAAwEAAAAAAAAAAAAAAAAAAQUGBP/EACYRAQAABAUEAgMAAAAAAAAAAAABBAYRQkSBgsECAxITBTEhQVH/2gAMAwEAAhEDEQA/AO4oQhAIQhAIQhAIQhBCpLuV1WTceCgcv+ea/wDsW8ft/wD5LqLdyWNnRwCZ0Ljle719zy8otN8/8fLSfp9HTa97/mMfq39uFKhSu1mQhCEAhCEAhCEAhCEAhCEAoJUrzmbcEA22GxG8bN4QXzKMy1DCYJHVNYx1XUFtJLE2IF7Tma+lY5wdzdvOeXX8dujYsJV6UVAwqaPlyK2lhD5JbDM6HI2WOYNItzw5rN32g8b2oOl3UrzjFha/9/7r0QCEIQCEIQCEIQCEIQQqybjwVlWTceCiKSyN6PUmdCWJvRwCZ0KukcWjZ1Xl93AUqFKsmLCEIQCEIQCEIQCEIQCEIQCiylCD4Y8Gia6V7WWdU25c5nc+zcgvt2c0AbLbl5TaN0743QuhaWPiZA8XIL4Y75GOcDctGZ2wn/EVk0IKtZbZ/dWQhAIQhAIQoQShVDlhcS02oaUls9bAxzftNMjS8cWAkj2IM4hai3WxhZIH6Qi2+eP6lqzmG6R01VspqmGUgXIjkbIQPKAbhBkVWTceCsFWTceCiKSyN6OATOhLE3o4BM6FXSOLRs6qy+7gKVBUZlZMWshVui6CyFW6C5BZCgFCCUKuZF0FkKpcpBQShQVGZBZCrdTdBKEIQCEIQQtc0106p8Jh5Woddz7iGJts8rh4vEBsu47Bf1L7dKdI4sOpZKuc82JuwDfI87GMb5SdiUzSfSWbEql9VUOu555ovsjZ/hYwdDR/7PSgzmmGtatxIlrpTDCTshiJY2377vtPPHZ5AtLuhCAut+1G+G4PMm7Ny0Fb/qM8NweZN2bkDRBVk3HgrBVk3HgoiksjejgEzoSxN6OATOhV0ji0bOqsvu4eNZ92/wAx3uKSUlO3V/dv8x3uKSMqyYsXRdCLIC66j3PB+tX9Uk+Ji5cuodzx4Vf1ST4mIGRCCgIQcf7pDvOl6y7syl+zJgu6R7zpesu7MpfEGe0FP1pQ/wAQpej/AJzE4jQk70E8KUH8Qpe2YnECDHaSd51HVpuzckwJToaR951HVpuzckuKCQ5Nlqm8C0XoT8bkpgTZ6pvAtF6E/G5Bt6EIQCq5WVXIF87oPSszVbMOY76OlaJJR+tO8XF/NYR/OVyIlZPSjFDV1tRUk35aeSQH90uOX/tt7FjEFmt2+5d41dajYhE2pxVhfI8BzKe5a2NpGzlbbXO/d3DyrStR+i7a3EhJI3NHRM5dwIu0y3tED67u/wChM2AgwY0GoALfo+kta33EfvyrwoNXlDT1LaunpWRSszWdGXMFnDKQWXy7j4lsqEEBVk3HgrKsm48FEUlkb0cAmdCWJvRwCZ0KukcWjZ1Vl93Dyq/u3+Y73FJGU7lX92/zHe4pIyrJi0JgdUurygrcKiqKqkZJI58rXPJeCQ2RzRucBsACX5NFqNd9SQekn8v+a5BkPmhwr/gI/wCaT86yGB6BUNBLy1JSsikLSwuBeTkO0jnOPiCz+ZSCgAhSoQcg7pHvOl6y7syl8TB90j3nS9Zd2ZS+IM9oJ4UoOv0vbMTiBJrohVNhxCkmlcGsirKeSRx3NY2VjnONugAEpmxrawv8Qi9j/wAqDPaR951PVpuzckvKabHNaeGSUs8bK+IufBK1os/a5zCAPs+MpWiEEBNnqm8C0XoT8bkpibPVN4FovQn43INvQhCAXxYy8tp5nDe2GQjiGEhfavixphdTzAbzBIBxLDZAlRQgoUjv/c3UgFJVTW2vqGRk+MMZmA9sp9q7GuRdzhNehqWdLasO/mjYP/ErrqgCEIQQqybjwVlWTceCiKSyN6OATOhLE3o4BM6FXSOLRs6qy+7h5Vf3b/Md7ikjKdyr+7f5jvcUkZVkxaFbMqqbIC6ZvUH4Hb1ib3hLImb1B+B29Ym94QdHQUIKDj/dI950vWXdmUviYPuke86XrLuzKX1BIKi6LIsgLouiyEAmz1TeBaL0J+NyUxNnqm8C0XoT8bkG3oQhAKrxfYenfwVlDkCW6QYaaWqnpiCOQmki277NcQD7LH1r4F0/X3o0afERVtb9HWsDr22CZlmvbxtkPrK5gg6x3PWkAhrpaR5sKyMFnlmizED1tdJ7AmJukmoK58ErJonFskTw+Nw3te03BHrTPavNalPicbWSPbFVAASROOUSHpdET9oH9XeP6oN8Qq5l5vq2tcGF7Q598jSQHOttNmnadiD1VZNx4KwVZNx4KIpLI3o4BM6EsTejgEzoVdI4tGzqrL7uHlV/dv8AMd7ikjKdyr+7f5jvcUkZVkxaEwOqXV5QVuFRVFVSMkkc+VrnkvBIbI5o3OA2ABL8mi1Gu+pIPST+X/NcgyHzRYV+Hx/zSfnWwYHgMFDFyFLEIow4uDQSRmdvPOJKyGZQXILIUAoQcg7pHvOl6y7syl8TB90j3nS9Zd2ZS+IM9oKAcToQemvpfX9MxOA2Bv6o9gSf6CeFKD+IUvbMTiBBi9I4R8jqOaO9pugfs3JMynQ0j7zqOrTdm5JcUAE2eqbwLRehPxuSmBNnqm8C0XoT8bkG3oQhAIKEINX1h6HtxWifTEhsg+kp3HcyYA2v+6blp8jkp2IYe+nlfDMwskicWSNcLFrhvBCdhc+1m6qo8Wby0JEVUxtmvtzZgNzJbf0d0eUIFfCnMslj2js9BKYauF0TxuDhscPGx25w8oWMQZJmk1U0ZW1dQABawmkAtwzLb9ScpfjkLnkuJZNcuOYn6N28neufLftRnhuDzJuzcgaMKsm48FYKsm48FEUlkb0cAmdCWJvRwCZ0KukcWjZ1Vl93Dyq/u3+Y73FJGU7lX927zHe4pJCrJi1VbMoQgLrqPc8H61f1ST4mLl1l1DuePCr+qSfExAyIQgIKDkHdI950vWXdmUviYPuke86XrLuzKX2yDO6CeFKDr9L2zE4gSd6CD60oOv0vbMTiBBjtI+86nq03ZuSXlOhpH3nUdWm7NyS8oAJs9U3gWi9CfjclMATZ6pvAtF6E/G5Bt6EBCAQhCAUKVCD48SwiKqZyVTCyVh2lsjQ8X8YB3Hadu9aNiOofDJiSyOWEn9lIbNPkD8wXRUIOUs7nOguCaiqI6RmiF/ZGtp0Z1XUGGyCanhPKtuGyPe57gCLG22w2HxLbUKABVl3HgrXVZNx4IFkb0cAmdCWFvRwCZ4KukcWjaVVl93Cr2Aix3EWPA71qXzS4V+Hxe1/5lt6FZMW1H5pcK/D4va/8yPmlwr8Pi9r/AMy266lBqHzS4V+Hxe1/5lkME0FoqGTlqSlZFIWlhc3MTlNiRtJ8QWfQggIQUIMVjujFNXtaysgbM2NxcwOvzXEWvsI6FhTqmwr8Pi9r/wAy29BQarSasMNhkZLFQxtfE9skbgX3Y9pzNcLu6CAVtQFkIQUqIGyMdG8ZmvaWPB3FrhYj2Fan80uFfh8Xtf8AmW3oQaj80uFfh8Xtf+ZbJhuGR00TYIGBkcYsxgvZo3227d5K+tCAQhCCCtD0n0+qG136LwqlZUVLYuVmdI4sihbsNjYi5sW9I+21b4VyHEqs4Hj1RiFVFIaSvhAEzGGURSDJzXW2jazd0gi3TaB02DE+TihNY+KKWRrGvbnDWmctBcyMuPO23ttKvVYzDE/k5J4mPyGTK6RjXcm25c/KSDlABJO4WPiXCtZhFTiHymd0gpazD4jhzvkxqy4vDTkjZnYI5CS47T6totlJ9Hmz41hdHWtdIBgzWytlvG9xbypAka152jmgjMdo3lB0puntMcR/Reb6XkhJnzx8mXE25L7WblOnLbctaxjWTUU+GVdW+OmZNDWOpaZrZmzte27bOcGuN3hpJy3G69gF8cWCQjS3ZE3ZQCpG07J75eU377bPEtJqKRj8AxN7mguhxx7oj+o53JsJHqJHrUjqOi2lNXJPS007qSVs1CaiWaKZmZ02Y2ayIOuWgAAkN3gm+yy3GLEY3vdEyVjnxgGRgc1z2A7i5gN238q5HTYcIcdpIaVojtgTuSaDsa9zZHX2/vOJWvassKJxCmAfMyrp3TOrW/JMmS99lTUOmu4Ovs5hN+jpUDpesTTV9J8lFHNEXSYjHS1I5kpYHC7muG3I7+q3mTceBSwU8EbI6VkkEra6PGmtrZHtcGnnXawuJyl28237zuO1n37jwKJLI3o4BM8EsLejgEzwVdI4tGzqvL7uHzYnUmKCSVoBMcT3gHcS1pcL+TYtE0B01r66L5bWwUsVEYZHiRjy12dhsQ4Pecrdjtp8S3XHu9Z+ry/A5cY1MxYbJBJBle6smo52VbXZ+SdT5r2G3LuybvKrJi2z49rVM2GRV+HHky+ujpntkEb3taSb3aHENva48i3HSHSIw0lTNSOgllpgRkdMxjGy3AyyuzANO2+UkE7tl7rhlNh7BoxA9rQHT4qwSkEhz8pe1vT0A22L7K2gZTx6SwQtDY4zTNY0EnKOV8pv0lB3KkxpvyeGaofFE6dkezlWFhleAcjH3s/adlt69KrHIInFstRCwtYJHB8jGERk2DyHH7N7C+5cWxqGMVGDSYjDJNQHC4omtY10rflZadmRm0uN49g32G+xWI0+hiZV4y2shkdUP5CTDn5XOayDMA52YbGty5W3Oy4tvQdZx3SyWPFsMpYXsMFc2Z0tg1+drW5mFr/Fu3Ldlx7/AHjo11F/YBdhCD5sVqjDBLK0AmOJ8jQdxLWlwv5Ni53JrOqBg1JiXIxcpVVTYJG2kyNaXvbdvOvezRvJ3rfdIe9Kjq8vwOS8DQ+mjwWhxJrXComrWRyOzktLeUeNjN25rUDFVWLxQuyyzRMOVz7Pkaw8m37TrOI5o6TuCiTGoWxtmdPEI5CBHIZGNY8ncGvJs6/kK4ZrGgjbieKfLoZZJJaNjsMcGvc1ga1ud1wbBrdtzu2OvvVq2KMQYBJXwyS0IpnRytYHPby7r5AWt2knm2A2mxsg6NQaYSnHK2jllYKWlo452khrMhc2Iuc6Q9HPdv8AGtr/AE3ByTZ/lEXJPdlbJyjMjnE2Aa++Um+ywK4JrAw98mJYl8nuI4aGjlnitkdJSsEBczxty81x8w+JfXp/JDNJQVDSWYY7D+TpbQGsjiqAXAxckHttJbI25dvb5Cg7nUYpFG9kb5Y2vlvybXPa10gG05Wk3dYeIL6IZQ9oexwc1wDmuBDg5p2ggjYQR0rhtZgIfPo9R1XKPY6Koa9srTBIYjZzWPY17svNsLZt2w+JdwpKZsUbYo2hrI2BjGjc1rRYAeoIPZCEIIUOCshBQNRlV0IKWUZV6IQeeVTZXQgplUPGw8FdUl3KAsrOjgEzjVx1up+q/bU+wfrSfkXYmrilO31dHl5QamoZ6XmvT6eu9r3+/wB2SVWyspXcyymVRZeiEFLIyq6EFLKwUoQQVUhWUFBW3+rqcqsFKCmX/W9FldCDzylXClCAQhCD/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jpeg;base64,/9j/4AAQSkZJRgABAQAAAQABAAD/2wCEAAkGBhQREBQUEhIVFRIWFRQUFBUUERUUFBYVFhQVGBUUFRQXHCYeFxojGhUUHy8gIycqLCwsFx4xNTAqNSYrLCoBCQoKDgwOGg8PGiwkHyQpLCksLCwsLCwsLCwpLCksLCksLCwsLCksLCwsLCksLCwsLCksLCkpLCwsLCksLCwsLP/AABEIAOEA4QMBIgACEQEDEQH/xAAcAAABBQEBAQAAAAAAAAAAAAAAAwQFBgcCAQj/xABHEAACAQIDBAYHBAkCBAcBAAABAgMAEQQSIQUGMUETIlFhcZEHMlKBobHBFCNy0TNCYoKissLh8BVzNIOS8SREU2OTs9Il/8QAGQEAAwEBAQAAAAAAAAAAAAAAAAIDAQQF/8QAJREAAgICAwACAgIDAAAAAAAAAAECESExAxJBIlEEE5GhQmFx/9oADAMBAAIRAxEAPwDcaKKKACiiigAooooAKK8LW41E4rb4vliXpG7f1R7+f+a1tWY3RLE1H4nb0SaZsx7F1+PD41GPhpJdZnNvYXQfl86XhwiJ6qgd/E+ZraMtg23JX/Rw2Ha5/wC1JMcS3rShe5R+Q+tO6pm7O/7YraE+FkhWMJ0oiYOWLmGTLIDew4ENYDkeNMl9GP8A2WQ7MLetNIfefqTXn+ipzLH3j8qpO/G3cZHjpI4MSYkTAti0URRPmeNmzKS6k2Kq3lTzereOU7AGKjcxzPFhnzRkqQzvHnynkNWHhTU8C2i1f6Ina3mPyr0bLI9WWQfvflaq1uLj5/teOw0s8kyQHDmNpbGQdLGWYFgBccOPZVwxM4jRnb1UVnPgoJPwFK7To1U1Y3VcQvqzX7mF/nelU2xOnrxBh2obH61RdzN/sTiJsNHiYorYqKWWNos6sgiZ1+8RiRY9G1iD2VYNtb+YTB4gQTuyN0YkLCNmRVLFRnK3K8Oy2o1rXF6BNbLLht4Ym0JKHsYWHnw86klcEXBuO0aioR4VkFyARa4NuXjxFNlwLRm8Llf2TqD/AJ30lIa2WWioXD7fKnLOuU+0NVP+d16mI5AwBBBB4EG4rGqNTs6ooorDQooooAKKKKACiiigAooooAKKKKACmuO2ikQux15KOJ/ztpHae1RH1VGaQ8B2d5/Ko6DCEtnkOZz28B4VqRjZzKZMRq5yR8kHPx/v5U32xtnD4CAyzNkjBC6KWZmN7KANSTY8eyoDeT0jQwCPoj0kTySQS4iIh/s8gXjksc7C+a3AhGteudiTDamz5sJimDToOhldbENpmgxSW4hgFcHnY8jVK9Yl/RLY3GT4nZ0kmHSXDYho3aJZFXpQVJKgqbgF1HiM3dVI9HO8ZOMjX7U0seIwweRJ8RneLFIxVlUMb9fKSFGtmHs3qY9GeOxDNPFi8STJhMuHMBRQqqtss5k9ZycpFzy8RVY3j3blixWJw2Hw8jtJNDjsFJGgtDJnIkDyGwRPW4njGnbTpbQrembJWJbRxMmF2jiMQsRMeE2i0ssoZbCLFBFaMpxNwvEaC/fW2Jewva9he3C/O3deos7rYctiWaPP9qKGdXJKN0Ystl5dvjSRdDSVlQ342UmI2vs9Gd1jngxETNE+RmUKz5c2vVbOARzBNO/SfgUh2G8US2ROgRFFzYLIlh2nhzq5pgoxktGn3Yyx9UdQWAsh4qLADTspUygcx5ijtoOuyK3e3agwat0CEGTK0jO7SOxA0uzknS507zTL0jY/odlYpuZiMY8ZSI/kxqwiVfaHmKRx2zo54zHNGkkZsSrqGW44Gx5isvNs2sUVPcrcZ8M8U80/SOuFTDxRiIRiJDZ2BIJztcsL6XufdGbny4jEbSxeNjjjfDSzHCl3kKusUIWzRrazKbJcdvvrRJ4syMtyuZWXMtrrcEZhfS4veq7ujuvLs5GiE4mwwDGKMwrHIHLFmvIDZr8Ne3kBW9rsWtFS9J22ppMZBhsNK8ZieIM6OVPT4g5YlJHZGHb96rnuftuTFpNMbfZzM6YU5bM0UfVMjG+uZgSNORrLd4MBiVlwsTqRjcVJPiJOYWbEN0MSBhp91GGbQ6Zq2jZWzUw8EcMfqRoqL4KLXPedSe800qSRkbbHEkYYWIBHfTRYXhOaE3HNDqD/AJ51CekbbH2bAsVlkjndkXD9FbpHlzAqoBBuunWHMac7F/uxiMW0J+3xRxyrbrRuCrjKCWKj1CCbEXtcG1hakrFj3mix7P2qsunquOKnj7u0U9qv4nB5jmU5XHBhp5082btYk9HLpJyPJv70rRqZKUUUUowUUUUAFFFFABRRRQAVH7U2l0YyrrI3AdneaXx+NESFjx4AdpqIw0JuXfV2+A7K1Ixs9wuFy6tq54njTiqN6UulEcLffHBKz/bPs75JgCAI3vzRSSSOBIF7cQ93b21HhsDAcTj0mWRzHBMQVzKSciOTc5gB1i1rHQnS5pWLEvNFf9I25rR9Li8KpyuAcXCvE5TmXFRjlIh6x9/IveA3NxUsWIw2KwyNLh5WOFxEcSljExOYqF5R3++QngCyE6VtdRux93cPhOk+zxLH0rZ3y31OthrwUXNlGgvWqeKZjhm0Re2vR9hsVivtEufVBHJGrlI5spuply6sBYC1xfKvZViZ1RRcgKNBrppwpE4ktpHbvc+qPD2jUdtXbWGwYDTyjOfVB60jfgQcvh30uXg3CySX2lm9RNPabqj3Dia5ZGtd5LDnlAUf9RuaoG1/SVIQTGFiS9gzHO593qg93W8az/a+88+IY5pWI5XJJ8uA9wqseFshP8iMTa8Xt3BRfpJ47/tS5z5AmmB392cDYSIT3Rk/01hxZjxYnxJrzoaquBfZzv8ALfiNzO/WA5uo8YiPpTrDbxYGT1Jo79zlD8bVgnRE2Gp7Bx8hSkUVza6ppfrA2PwNuflR+lfZq/Kf0fRcZuLpKSO+zr58fjSoxLD1luO1Nf4TrXzvhNsz4dvu5CttOqxAPlWgbH38xCKplUSAi9wRcfvAWPl76nLhaLQ/IUjTY5VfgQbG/eD22PA0rVb2ZvFBivVa0nZ6sg//AF8al0xZX19V9sDh+IcvEVFqjoUkyp7F2dLj9ovjcTG8cOHZocHDIpVswPXnZTzvw77ewKjN+961xM64COUxYbpEjxuJCkqpa9sOGAsCSpBJ0vpwDVoW0cO0sLpHKY2dCqyoAWQkaMt9P80I41Vt2MMuydnSDGJHEsUjFpVbpPtGqlJcp1Dk5VCnW6jhTJ+mNeEvsjBDZ8DLPi80Cv8AdNOVUxRmwWJpSRnsb2JtpYWqUmhWVQQQdAVYG4sdQQRxBrM9tY07UxuHCQs6JgXxkeFnPRq8xkKp0o4EEZSNbMLagMTVt3Uwf+mbPijxcyKc/MhY0aV7rCh7ASe7jyFY176CZatlbSJPRyeuOB9ofn86lKgMXhs2o0cag8PdUlsvH9Iuujrow+tI0UQ9ooopTQooooAK8JtXtRm2sTZQg4tx/D/f86AGTy9NJmPqLoo+v18qh9+vtf2J/sBtMCCbfpMg1YRci+g0PEXA1tU1ELAAcqo+J2zj9muzYlftuCLM3TRKFnhBN7PHwKi/hb9YcKokTbGWwPSoRGv29AYmJjGKiW6Z7ax4iHjG9r3AGo1AI1o2huAZVf8A02bDtgcVrJFIS8UT8p8OUvZh2XFuBuNB7tTYUGNddo7M6GaVWvLA4HRzXBBEiN+jlysdSBfjx1N02JsODCIywRLEHYyOqkkZiADYnkLWA0HcKdtLKFSb2Pdn4UQQRx5iVijRMzHUhFC5m79K4J6TU6R9nAt3nsXupMydIbn9GOH7RHM/sisq9IPpCOILYfDNaHhJID+l7VU/+n/N4ccjFyZk5qCtkxvl6VBHeHA2Zh1WmsCi90Q4Mf2jp2Xqg4TZM2KJldyWYm7uWZmPjxtUbBpyB8QD86s+7mMdplSwCWPVAAAAU6j3/OutQ6LBwfs/ZLJI4bd6OwzLnsABm1A7bDgL1W8TsR1ksUIBchSeqp10sTpwrSIsNQ2zS4ZXylT6oy6rbW5voTw5UinRaXCpFGO7fRgiS+bQjKGKkHlmCGzXsPeKe7P2LEl2kGZVF7k3FxxIWwJB4i40seNW3E7Jd8lnACkMCAVbMNBa2mWxPf366NMXIMNnzZGzSDIpNmCsNb8TlXQcKO7YfqUSN2TLhyQVyJI9xlC5SByW/AnT3082jsFJhZ11HBhow8D9DTXa27ilVlgGUEFirMF0Gt0B7rm1+FrVJ7vY3poyGILroRzI06x8T2VjfqGS/wAWig7Y2A0Da6ofVbt7iORpthca8Wg1Tmp4d9uY91XDfRusia2ALHTQk6Ajtt1vOq/jpVdEVYlQre7A3LX5a6+ZNVjK1k5pw6t0OoXLqJItbcVvZwRyzdvYTbx7LXu/vuy9WYllGme3WU9jjn4/PjWfYaHrfpOjuCM1jbwa3I1KbNhdWKyLYkAK4N1bLfQkaZrX79KWUUx4TaZsWFxQAzRm6HUqDpr+sn5c6Nu7Gi2hhWhcnK1mVltmR1N1YA6XB5HvFZxsbbD4STiTCx6y+yT+uv1HPiNeN/wm0BbOhup1YDmPbHf865pRaO2E1IabE3di2cJ8VicSZZ31mxM1kAQEWRVuQo0XQcbADgBUFicRPt68cQMGy8wzzOo6XEZWvaNT6q3HHu1uerVt2zsODGpGs6dIiOJVGYgEgEa2PWUg8Kg9s78ZJPsmz4PtGKXqlVGWCC2n3jaAAdgsBwuOFYs/9Gf9Fj2Dgnw+Hjhmn6Z1uquRlZlF8gIuczBLXPO1++nMpMbiRfBh2j/PpWbbF3YxOLvi58TKm0YcQUQSJbDxBHGdEQaOjoTqpAPDtJ0xjyNY1Rqdk1FKGUEcCLiu6h9iz5WMZ8V+o+vnUxU2OmFFFFYaBNVuWbPIz+4eHL/O+pjas+WI9p6o9/H4XqBU2poispfpKgmZoWKYh8GiuZfssgWVJLjJKVscyqL2HDU3I0prs7fyRUiXCq+0Io4r4iRmC4q5c8IrljlUa6Ne462hNX/PVe23uNhcU3SMhjmvfpYG6KS/eQLE95F++qprTJtPaPd2Nm4ORhj8NC0TSoVIIMakFgSxiHVvcesNDqeOtTuIkzHIPFz2L2eJpDB4aPDQLHGMscaBVF76Dv5k/M1G7c2yMHhZJn1fiB7TtoieH0BrNsLpFY9J2+GRfskBsxA6Yj9VCNIx3kanusOdZnHHXUszSOzuSzsSzE8SSbk05girshHqjzOWbnI6hhq57lYAdd/BeHffQ+A18RVZijrRt19ntHAubieta2ouSRf3W86XkeCvDDJIxwV1DhFQmyqMx0yrY3PG558PhTuOKjE5lUZBc310J04nh3A++1c1nbRC7y7QeBFyCxYkZjY2tyA7e+q/s6d5pIo2dj17hgQGBJuWDEcePw7LVokmFDAqwBU6EHUEVAJuwiYtMqt0eUve97OjAgZiNBw53NNGSoSUW3Y22ts6cIIVPSo/VzOt2Q8eswFrcbG1xaqmmeGS4ujqbd4PMEcxWs9HUHvBu9FIC5OSQ2UNrZm4KpHfoKIz8Zk+P1FH2ttJsRlLKoZbi631BtoQSeBv51FPFT9kpJ46usHO8kZJFThtsvcX0HVzEDUlWBzW7coy99dyR01ljpibtaJXG4xJIWdC3VIvYlWXXuvyPeNKW3R3qMUoie4jY2Qtybja40sbg9motxsEd30jZJI8tnIOY+0p007LX+NRSbANns1nSWynW1lsb294PupaWh05Jpo2bZ+LsQP1W1XuPNfqKY7VEGBll2g7SKGjSKVEXMsjBgI3KgeuL5Qbga68ahN39pl0yMesLa/tDgRVshm6WPiVJBBItdW7RfS4Oo91czVM7YytFA2/vzjZOjCo2Bw8pIDlOlxhQKzGRYQcyrYcQP3qlfRiJR9oOXEfZXaN4XxVulkkKkSvb2TZTz5anWpHd7cmHCv0zM8+KPrYiYlnuRY5Bfq8SOZ76seehtaRqT2ztnIIYcVN6scUgZQRwIBqslql9hzXQr7J+B/vepsoiSooopBiG29Lqq9gv56D5GonNTrbMt5G8beQqPz1RaJvYtmozUjnr3PWmHGJa7KvL1m8F4Dzt5VmPpS2z0k6QA9WMZ2/G408l/nNaKZheRjwHVv2BRc/EnyrDtoYwzzSSnjI7N7idB7hYe6rcUcnNzyqNHEKVIwR1L7t7i4jFDMq5U9pquuE9ERtrOAfCrS5Ir05uPhm80VfdTZwlnGbVUGcjtsQAPM391aLFHUI26z7NdSZI26ZlgjzA+ubvYgfso3vtU5Ng8TEpd+hKKC7ZQ+bKou1teNga55y7PB28ceqpjmOOl1So/EY89AskQBLmMJmvY52HG2vAk0v0eKUZmEGUC5sHvYam3W42qZWxvtXplZDHIBdwFToixbQk5mvwsO7xp5s/aCzBsoYZTY5ltrcjQ6g6g8DSGIxIkjhniAZmKiLNfL97YEkDj1b0htKB8JH02KMTRB0FghJDSSKo6NRpcsRqbnjWmekriIwVOY2W3WN8un4uQql7Tj6CUSrIhsc0MdmvY8CRxAtqCT2W41MYiKTaReOHKscbA5mzXZteXC3jUdtDcOeKN5C6MERnIAOYhVJsNeNhTRpbYkrekQG1NoGdgzKqtaxKgi/ZcefnUey0sr5lDLqCLj3jSrFBuHMygmRBcA8CePvq1qJGnLRUJEptKlXqT0dS20lQn8JH1qtba2DLhmAkWwOisNVPv7a1ST0LKDWyvlihzKSCOBHGrDsxLwK3NsxY9rXIJPebCpaP0YyOobpV1APA86fYHcCeJColQi99QdL8bWNY5x+wjxST0VrDzGOQHlwNXbZOM63cwv+8ND8LVGz+j+Y6mSPt4H86jN2driSJHHAEHXs4H4GkdSWCkbi8l+zUZqQR9K9z1E6BbNUhsWW0lvaBH1HyNROenOAls4PYQfjrWM1FsoooqZQp+0pLue8sfM00zUptFuv7vqaa5qsiLFs1Gekc9cyPofA/KtMIfeHGdHgJm5lH83JA/mFUz0b7sfa8Tdh92mp/KrBvvLbZ5HaIh/GpqY9DGGAwrvzZyPKq31g2Qce3Ikyy7z7zwbKwokkBtfJFEls0jW9VewW1JPDxsDnqemTHu2ZMHh1TkHeQtbvYED+GufTE5k2lh4z6keHMgHLM8rgnyjTypxujuYMZEz9Jls1rWvSRjFR7SKTnLt1iJbQ3yn2nicCj4YxdFJI75ZM6MxjyxspIBFrubHt41sMMYmgU8nQA/vCxrNNubl/YsNLielLdCvSZbWvZhpflV83N2oJsKhHC7W7he4HupZ1XxHg5X8iqbBJfC4FDxDAN/yUZT8bVcVPLlwNVndeC+Llj5QzYy3cHnuv8NL7u7U6bEY9L6RYp0HgqRL/ADBqyRsNDPdw/cYOM8UlkQ/8jOnztSXpa2jZMFDa/SYnOV5FYUJ17szofdTbdeNhtTGISckc0zKCTYdNkk0HL1qivSBiTLtaJBwgw1/35nP9Kx0yXyQl/B/wXz0f4cR4MudMzMxP7I/sKk92ttLjsHFOBpJGrMvIEqMy+dxUHvLi/sexJyDYrhii/jkAjX+JxTf0RSZMJ0PsZSPAj871Nq05FU6qJQEwnQtJAeMMskX7qMQh965T761iVymGLjisTML8LqhIv5VRd+sF0W1JOyeOOYfiX7p/5EP71aLNg8+HKDTNEVv2ZkIv8apN2kyfGqbRmG6XpExkkkf2pIWhlt1o1ZHQn1SQWIYXsDz1v3Vcd9sOHwE7EXMcZmXxiGfj3hSPeaquxPR7PGY0kyhI8oLA+tl7ByvU36Tdrrh9mTC/XmX7PGOZaTRreCZj7u+h1a6hG2n2KvgfS3PeNTgV6O6qX6ck5bgFrZOzW1af090zDhlzDyvWEwJZUHYF+lbhD/w4/wBv+mt5IpaF4puWzN4/Szi3jDLs5MrC4P2k8D+5UFumrRx9G2hy8PP8q72MP/Bw/gFJ4OYDEi3Z9SKqopXRGU22rNJwM+ZFPaAfhS+aorYst4k8Kf5qg0dCeBbNS2Fbre40zz0vg2649/yNYMWz7fRUTnNFTopZE7V0cfhHzNM81Pt4VtIP3h5N/eorNVVok9i+auZD1T4H5UlmozVphWN9jfAn/lH+Jam/QrjQcNLH+sr3t3MND538qht4482CkHMKf4Df+mqruTvScBiRJYtGerKo4le0ftDiPeOdV69oNHO59eRNmh+lnd9maHFoLhFaKWw1CFsyP4BiwP4h31Xd095cTh5oo4yn2dnHSKUBY306rcuVa5s3akOLhzwussbDWxvb9lhxU9xsajDuPhekEgTKQc1gbC/hUlNdesi8uN9u0WcekU//AMnGf7J/mWo70YYq8DJ7JUjwIFPvSVKF2Ti8xC5oiq3IGY5lsBfie4VW/RpicsxX2ox5j/vWRXwY0nU0XvYuzuixWJkPCVw4/wDjjB+KtVF9EuIMkuIlYG2IkmmBINjmkJ07dCKu29GO6DA4qXmkEzD8QjbL8bVU/RzthRDgoWFnQZeGjKUOvcdBpWLKbNdJpFow+xOjxWIl/wDVKN5RRJ/QazzZ9sTtXFvmN2xaxZctwY8OuXMGvp1kGn7Va/tOdYopJW9WNHkPgilj8BWSeiLAlx0retlZ2P7crXNbB4bMmspGnT4ZZUKOoZCLFSAR3aGvNkbDiwxJiTLm0Op+tZr6WT02JweGJIXLNO4BINuqifKSme5GCTB4xHjZxn+7cFyQVYg8D3gUKDcbsHNKVUXD0qYTTCTj9WVoW/DMtx/FGo/eq5NN0eGz2vkiL2va+VL2v7qYbwbN+1YZo+eaN1/FHIjj+W3vp1tAWwco7IJB5Rmpt4SKJVJsyub00YiRAYNm2LC4aTEZl1/ZVASPeKqWMbE4ycT42QMy/o41Fo4x2KvLlrqTbUmltjH/AMNF+BflS0hrrjBLRxy5JPA3biPEfOtsh/4cf7f9NYix1HiPnW3Q/wDDj/b/AKaTl8H4PTEdl7WRcChuCyoAVvrfgB/eo7YEt5QTxJJPneoXDH7tfAVKbAPXJ7AavVI5HK5GpbCb7pPCpLNUXskWjUdij5U9zVzPZ2rQvmpxs8/eL7/kaYZqe7IF5R3Bj8LfWsYyJ7o68qU+xUVGy1Ff3uisQf2j/EL/AEqt5qu29WFzRMR7N/epv8r1Q81VhlEp7Fs1Gakc9GenEGWMS4kU8Dr7mGv1rLWiKOynipK+RtWqYzQg8j1T79R8fnWfbz4TJPm5P8xofhaq8bObmVoa4TMrZ45Hif24naNvNSKlhtjHsLf6lirf7zX873qFgepGF6pKKZHj5JLFno2Isj55pJJn9qR2Y+ZJNTNmy2SR4zwDRuUYeDA3pnE9Oo3pKLW2IS7OmkUpJjcU6NoyPiJGVhxsVLWIqTCELZWZCBYMjFWXvDDUGklalRe1+XC/K4tcfEedYNdnkGzWljeOfaGNAZSLtiZXjIOhR47m6kXH0qTg3QkkyxYfHPHkyBxBK8YKkaPcEdJbhw0vUeGq1bl7PfOZjomUqL/rXI1HcLUksIpH5MdbN9H8UUvSSSy4hsuW+IlaRgovYAnldibXHbTt9zICb3kGpNg9rX4WNri3jepvPXJeodmdHVGd7Z3Gxcd2h2hjXT2RiZc477A6jwqAxOysWq/eY3HhWFuvPMFIPLU2Ola+z0z2gA0bqwLAqQVHE3HLvp1P7QkofTMqghEaKg4KAB7qTkap3FbrTqCQFbuVtfiBUZithzqLmI8baWY+Skmrpo5XFrwiZnphPj8SL2xuKt2DES2t2WzcKczvUbO9UpPZBzcdDTLlAA5VLbuRXP4mA917n4CoaZvjVs3VwuoPsj4n+3zoZsVbResLoKWzU3jNhXWeuY7RbNU1uxFmkJ/Cvmf7VX81XDc7DdQN2kt7h1R9aSWEPDZaaKKKgdA2x8WZD3fLn8KzDGwdHIyH9Uke7kfK1auRVD302flZZBw9Rvmp8rj3CqcbzRLkWLK9mozUhnoz1cgdzpmUjt/wGqxvBg+liOnXHwYfn9asmeo/aEdutyOjfRvpTREkrRnUbU+glrrbeByOWHA8fHtplFJXQsnFJUyaikp3HJURDNT2OWlaKRkSSPSyvTBJaWWSkoomOw9adslrQRjMpARRdRYHTsrKRJVk3S23kfomPVc9Tufs9/zt21OcbRbjlTL50lcmSm3S1yZqhR02LtJSDy0k0tISTVtGWdSy1D7a2sIYy548FHa3IU6mnrP97to558oOiDL3ZuLfQe6qwjbI8k+qshcTPck8zrTCV67lkplPJyHE11aPPS7MUwy5nvyFaLsDCZEF+J1Piaqe7ezMzA20X4n+1XuAWFSm/Dp41bsdhq9zUjnrzPUi45jBYgDiSAPE6CtN2NhBHGAOQCj3Dj53qi7p4EyTZraJw/EdF+p9wrR40sAOyo8j8L8a9OqKKKkVCo7bezhNEyngRa/Z7Le41I14RQsA8mM4iIxuyMLMpII7xSeerhvzsI/pkGqi0nevJ/dwPd4VSc9dcXas45Lq6Fs9eObi1JZ6M9MKQ20sFplPA+qf6TVSxOHMbWPCtCnQMCDwqvbU2fybhyb6HvqkWQnH0r8ctO4p6YzwlDY0JLVDnqtExHNS6zVDpPS6YmsoZTJYTV0JqjVxFdielop2LlsDeSUypG7Z1a4u2rDQm+bnw51amxFZ9unrMW9hfi2nyvVsbFVGccnVxy+OR++IppiMYFBJIAGpJOgpjiNoqoJZgAONyBVO2/vP0oKR6R8yeLWPwFEYWZPlUUSO1t8+KwjuznT3qv5+VU+Wa9cPLTSbFchqfgKukonH8uR5Op8Rbx5Cl9l7PLt3niewUns/ZzO3aeZ7KumytmiMfPvrG/SiXiH2zMGEUADhUiGpuptXWepMusC2evVNzYak6CkM9WncnYhkfpmHVU2S/N+beC/PwrG6VjRVui27sbI6CJQfW4t+M8fIWHuqbrlEsLV1XI3Z2JUFFFFYaFFFFACWIgDCxHnw14g91ZTvVsA4WS6g9CxOU+yeaH6do8DWt0y2psxJ42R1urCxHyIPIjkaeEurEnDsjFc9Gen28OwXwkmVtUN8j20Ydh7GHMVFZ661k4njDF89JyqGFjXGejPWmEPtDZWmguOzmPA/Sq9Pgyt8vvHMe7lV4JpnisAr8Rr28D50yZOUPopYltx0pVZalsXsQ8rHx0PnURNs4ryK/L4U9kml6KCauumpkY2HAg1yWfsHxosP1rxl/wBhERwjSzN1mPM9nkPrTPaO92UkRAE+0b28tKqsm152XKTceH1pqWc8wPD+9JXpbNUmSWO2m0zZnNzawsAABTCTFgc7nsFcLg2btPyp9hdiMeVviaa2J1it5I4ln7hUns7YpblYfH+1TOC2Kq62ue01LxQAUo+XjwRwGzwgFhUkulIhq9z0rHWBfPRnpDPT3ZGy5MTKI4xrxZj6qr7TH/L1mjVkebA2M2KlCi4Qau3sr+Z4D+1a3s/BLEgVRYAAAdgFNNg7DTDRBEHeSeLNzZvy5VK1yzn2Z2ccOqCiiiplAooooAKKKKACiiigBltTZSTxskihlPEfIg8iO2sm3n3TkwbZtXhJ0e3DsVxyPfwPwrZqTnw6uCGAIIsQRcEHkQeIp4TcSc+NSPn7PRnq+7z+jU6yYTxMJP8A9bH+U+fKs+njZGKupVhoVYEEHvBrrjJS0ccouOxTPRnpvno6SmEsXJpJ4ga56SjpKAEJdnKeIHlTdtjp7Ip/0lGetsWkR3+jJ2UomylHIeVPc9HSUWFITTBgUusYFcZ6OkoNwLhq9z03z0dJWG2OM9GekFJJAAJJ0AAuSewDnV53Z9G8klnxV0TiIxpI34j+oPj4UspKOxoxctEHu/u9LjHsgsgPXkI6q937Tdw+HGtb2HsCPCxhEHeSfWY+0x+nKneCwCRIERQqqLBVFgP87ac1yzm5HZDjUQoooqZUKKKKACiiigAooooAKKKKACiiigDwiovbW7MGLW00YYjgw0dfwuNfdwqVorU6MavZk23PRXNHdsMwlX2Gskg9/qt8PCqVjMLJC2WVGRvZdSp91+NfR1N8XgI5VyyIrr7LqGHkatHma2QlwJ6PnPpKOkrZNo+i3By6qrwn/wBt9P8Ape48rVW8b6GnH6LEqe6SMr/EpPyqy5Ysg+GaM/6SjpKtOI9FWOXgsT/hlt/OFpm/o52gP/LE+EsR/rpu8fsn0n9EF0lHSVOr6OtoH/yxHjLEP66dQei3HtxSNPxTL/Rmo7x+w6S+isdJR0lX3B+huU/pcTGvciM582y1YtneifCR2MnSTH9t8q/9KW+JNK+WKHXDNmRwRs7BUVmY8FVSzHwA1q4bE9GOJmsZrQJ2HrSHwQGw95HhWrYDZMUC5YY0jXsRQt/G3H306AqMuZvReP46WyD2Dufh8ILxpd+cj9aQ+B4KO4WqcAr2iott7OhJLQUUUVhoUUUUAFFFFABRRRQAUUUUAFFFFABRRRQAUUUUAFFFFABRRRQB5XtFFABRRRQAUUUUAFFFFABRRRQAUUUUAFFFFABRRRQAUUUUAf/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ubtitle 2"/>
          <p:cNvSpPr txBox="1">
            <a:spLocks/>
          </p:cNvSpPr>
          <p:nvPr/>
        </p:nvSpPr>
        <p:spPr>
          <a:xfrm>
            <a:off x="155575" y="990600"/>
            <a:ext cx="8867356" cy="56388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FontTx/>
              <a:buChar char="-"/>
            </a:pPr>
            <a:r>
              <a:rPr lang="en-US" dirty="0"/>
              <a:t>Request/Response protocol using reliable transport (typically TCP)</a:t>
            </a:r>
          </a:p>
          <a:p>
            <a:pPr marL="342900" indent="-342900" algn="l">
              <a:buFontTx/>
              <a:buChar char="-"/>
            </a:pPr>
            <a:r>
              <a:rPr lang="en-US" sz="2000" dirty="0"/>
              <a:t>HTTP 1.1 is defined in RFC 2616</a:t>
            </a:r>
          </a:p>
          <a:p>
            <a:pPr marL="342900" indent="-342900" algn="l">
              <a:buFontTx/>
              <a:buChar char="-"/>
            </a:pPr>
            <a:endParaRPr lang="en-US" sz="2000" dirty="0"/>
          </a:p>
          <a:p>
            <a:pPr algn="l"/>
            <a:r>
              <a:rPr lang="en-US" sz="1800" dirty="0"/>
              <a:t>REQUEST</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sz="1800" dirty="0"/>
          </a:p>
          <a:p>
            <a:pPr algn="l"/>
            <a:endParaRPr lang="en-US" dirty="0"/>
          </a:p>
        </p:txBody>
      </p:sp>
      <p:sp>
        <p:nvSpPr>
          <p:cNvPr id="3" name="TextBox 2"/>
          <p:cNvSpPr txBox="1"/>
          <p:nvPr/>
        </p:nvSpPr>
        <p:spPr>
          <a:xfrm>
            <a:off x="381000" y="2659082"/>
            <a:ext cx="5181600" cy="3970318"/>
          </a:xfrm>
          <a:prstGeom prst="rect">
            <a:avLst/>
          </a:prstGeom>
          <a:solidFill>
            <a:schemeClr val="tx1"/>
          </a:solidFill>
        </p:spPr>
        <p:txBody>
          <a:bodyPr wrap="square" rtlCol="0">
            <a:spAutoFit/>
          </a:bodyPr>
          <a:lstStyle/>
          <a:p>
            <a:r>
              <a:rPr lang="en-US" sz="1400" dirty="0">
                <a:solidFill>
                  <a:schemeClr val="bg1"/>
                </a:solidFill>
              </a:rPr>
              <a:t>GET /search HTTP/1.1</a:t>
            </a:r>
          </a:p>
          <a:p>
            <a:endParaRPr lang="en-US" sz="1400" dirty="0">
              <a:solidFill>
                <a:schemeClr val="bg1"/>
              </a:solidFill>
            </a:endParaRPr>
          </a:p>
          <a:p>
            <a:r>
              <a:rPr lang="en-US" sz="1400" dirty="0">
                <a:solidFill>
                  <a:schemeClr val="bg1"/>
                </a:solidFill>
              </a:rPr>
              <a:t>Accept: */*</a:t>
            </a:r>
          </a:p>
          <a:p>
            <a:endParaRPr lang="en-US" sz="1400" dirty="0">
              <a:solidFill>
                <a:schemeClr val="bg1"/>
              </a:solidFill>
            </a:endParaRPr>
          </a:p>
          <a:p>
            <a:r>
              <a:rPr lang="en-US" sz="1400" dirty="0">
                <a:solidFill>
                  <a:schemeClr val="bg1"/>
                </a:solidFill>
              </a:rPr>
              <a:t>Accept-Language: en-us</a:t>
            </a:r>
          </a:p>
          <a:p>
            <a:endParaRPr lang="en-US" sz="1400" dirty="0">
              <a:solidFill>
                <a:schemeClr val="bg1"/>
              </a:solidFill>
            </a:endParaRPr>
          </a:p>
          <a:p>
            <a:r>
              <a:rPr lang="en-US" sz="1400" dirty="0">
                <a:solidFill>
                  <a:schemeClr val="bg1"/>
                </a:solidFill>
              </a:rPr>
              <a:t>User-Agent: Mozilla/4.0 (compatible; MSIE 7.0; Windows NT 5.1; .NET CLR 1.1.4322; .NET CLR 2.0.50727</a:t>
            </a:r>
          </a:p>
          <a:p>
            <a:endParaRPr lang="en-US" sz="1400" dirty="0">
              <a:solidFill>
                <a:schemeClr val="bg1"/>
              </a:solidFill>
            </a:endParaRPr>
          </a:p>
          <a:p>
            <a:r>
              <a:rPr lang="en-US" sz="1400" dirty="0">
                <a:solidFill>
                  <a:schemeClr val="bg1"/>
                </a:solidFill>
              </a:rPr>
              <a:t>Host: www.google.com</a:t>
            </a:r>
          </a:p>
          <a:p>
            <a:endParaRPr lang="en-US" sz="1400" dirty="0">
              <a:solidFill>
                <a:schemeClr val="bg1"/>
              </a:solidFill>
            </a:endParaRPr>
          </a:p>
          <a:p>
            <a:r>
              <a:rPr lang="en-US" sz="1400" dirty="0">
                <a:solidFill>
                  <a:schemeClr val="bg1"/>
                </a:solidFill>
              </a:rPr>
              <a:t>Proxy-Connection: Keep-Alive</a:t>
            </a:r>
          </a:p>
          <a:p>
            <a:endParaRPr lang="en-US" sz="1400" dirty="0">
              <a:solidFill>
                <a:schemeClr val="bg1"/>
              </a:solidFill>
            </a:endParaRPr>
          </a:p>
          <a:p>
            <a:r>
              <a:rPr lang="en-US" sz="1400" dirty="0">
                <a:solidFill>
                  <a:schemeClr val="bg1"/>
                </a:solidFill>
              </a:rPr>
              <a:t>Cookie: PREF=ID=6aa36b28984f:TM=2390049:LM=209329920:GM=1:S=CZy480sdfnmf4322</a:t>
            </a:r>
          </a:p>
          <a:p>
            <a:endParaRPr lang="en-US" sz="1400" dirty="0">
              <a:solidFill>
                <a:schemeClr val="bg1"/>
              </a:solidFill>
            </a:endParaRPr>
          </a:p>
          <a:p>
            <a:r>
              <a:rPr lang="en-US" sz="1400" dirty="0">
                <a:solidFill>
                  <a:schemeClr val="bg1"/>
                </a:solidFill>
              </a:rPr>
              <a:t>Content-length: 0</a:t>
            </a:r>
          </a:p>
        </p:txBody>
      </p:sp>
      <p:sp>
        <p:nvSpPr>
          <p:cNvPr id="4" name="TextBox 3"/>
          <p:cNvSpPr txBox="1"/>
          <p:nvPr/>
        </p:nvSpPr>
        <p:spPr>
          <a:xfrm>
            <a:off x="6324600" y="2582882"/>
            <a:ext cx="2590800" cy="3970318"/>
          </a:xfrm>
          <a:prstGeom prst="rect">
            <a:avLst/>
          </a:prstGeom>
          <a:noFill/>
        </p:spPr>
        <p:txBody>
          <a:bodyPr wrap="square" rtlCol="0">
            <a:spAutoFit/>
          </a:bodyPr>
          <a:lstStyle/>
          <a:p>
            <a:r>
              <a:rPr lang="en-US" dirty="0"/>
              <a:t>GET Method</a:t>
            </a:r>
          </a:p>
          <a:p>
            <a:endParaRPr lang="en-US" dirty="0"/>
          </a:p>
          <a:p>
            <a:endParaRPr lang="en-US" dirty="0"/>
          </a:p>
          <a:p>
            <a:endParaRPr lang="en-US" dirty="0"/>
          </a:p>
          <a:p>
            <a:r>
              <a:rPr lang="en-US" dirty="0"/>
              <a:t>User-Agent String</a:t>
            </a:r>
          </a:p>
          <a:p>
            <a:endParaRPr lang="en-US" dirty="0"/>
          </a:p>
          <a:p>
            <a:endParaRPr lang="en-US" dirty="0"/>
          </a:p>
          <a:p>
            <a:r>
              <a:rPr lang="en-US" dirty="0"/>
              <a:t>Host</a:t>
            </a:r>
          </a:p>
          <a:p>
            <a:endParaRPr lang="en-US" dirty="0"/>
          </a:p>
          <a:p>
            <a:endParaRPr lang="en-US" dirty="0"/>
          </a:p>
          <a:p>
            <a:r>
              <a:rPr lang="en-US" dirty="0"/>
              <a:t>Cookie</a:t>
            </a:r>
          </a:p>
          <a:p>
            <a:endParaRPr lang="en-US" dirty="0"/>
          </a:p>
          <a:p>
            <a:endParaRPr lang="en-US" dirty="0"/>
          </a:p>
          <a:p>
            <a:r>
              <a:rPr lang="en-US" dirty="0"/>
              <a:t>Payload</a:t>
            </a:r>
          </a:p>
        </p:txBody>
      </p:sp>
    </p:spTree>
    <p:extLst>
      <p:ext uri="{BB962C8B-B14F-4D97-AF65-F5344CB8AC3E}">
        <p14:creationId xmlns:p14="http://schemas.microsoft.com/office/powerpoint/2010/main" val="3300056631"/>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29037</TotalTime>
  <Words>3379</Words>
  <Application>Microsoft Office PowerPoint</Application>
  <PresentationFormat>On-screen Show (4:3)</PresentationFormat>
  <Paragraphs>716</Paragraphs>
  <Slides>61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ＭＳ Ｐゴシック</vt:lpstr>
      <vt:lpstr>Arial</vt:lpstr>
      <vt:lpstr>Calibri</vt:lpstr>
      <vt:lpstr>Franklin Gothic Book</vt:lpstr>
      <vt:lpstr>Wingdings</vt:lpstr>
      <vt:lpstr>Wingdings 2</vt:lpstr>
      <vt:lpstr>Technic</vt:lpstr>
      <vt:lpstr>CYBR644 – Cyber Practitioner Lab</vt:lpstr>
      <vt:lpstr>Overview of the course</vt:lpstr>
      <vt:lpstr>Project 2 </vt:lpstr>
      <vt:lpstr>Attack methodology…</vt:lpstr>
      <vt:lpstr>Beyond the fundamentals</vt:lpstr>
      <vt:lpstr>The Web</vt:lpstr>
      <vt:lpstr>Web 2.0</vt:lpstr>
      <vt:lpstr>OWASP</vt:lpstr>
      <vt:lpstr>HTTP Protocol</vt:lpstr>
      <vt:lpstr>HTTP Protocol</vt:lpstr>
      <vt:lpstr>Uniform Resource Indicators</vt:lpstr>
      <vt:lpstr>Application Programming Interfaces (API)</vt:lpstr>
      <vt:lpstr>HTTP Response Codes</vt:lpstr>
      <vt:lpstr>HTTPS (SSL/TLS)</vt:lpstr>
      <vt:lpstr>Web servers</vt:lpstr>
      <vt:lpstr>Web servers</vt:lpstr>
      <vt:lpstr>Web Server Hacking</vt:lpstr>
      <vt:lpstr>Banner Grabbing and Enumeration</vt:lpstr>
      <vt:lpstr>Web Server Vulnerability Identification</vt:lpstr>
      <vt:lpstr>Attacks Against Web Servers</vt:lpstr>
      <vt:lpstr>Securing IIS</vt:lpstr>
      <vt:lpstr>Web Application Attacks</vt:lpstr>
      <vt:lpstr>Web Application Attacks cont.</vt:lpstr>
      <vt:lpstr>Web-Based Authentication</vt:lpstr>
      <vt:lpstr>Web-Based Password Cracking</vt:lpstr>
      <vt:lpstr>Cookies</vt:lpstr>
      <vt:lpstr>Password Breaches</vt:lpstr>
      <vt:lpstr>URL Obfuscation</vt:lpstr>
      <vt:lpstr>Intercepting Web Traffic</vt:lpstr>
      <vt:lpstr>Web Application scanning</vt:lpstr>
      <vt:lpstr>Web Application scanning</vt:lpstr>
      <vt:lpstr>Burp SUITE</vt:lpstr>
      <vt:lpstr>Burp Suite</vt:lpstr>
      <vt:lpstr>Burp Suite</vt:lpstr>
      <vt:lpstr>Server Side Discovery</vt:lpstr>
      <vt:lpstr>Break</vt:lpstr>
      <vt:lpstr>Client Side Discovery</vt:lpstr>
      <vt:lpstr>Client Side Discovery</vt:lpstr>
      <vt:lpstr>Browser Exploitation Framework</vt:lpstr>
      <vt:lpstr>Browser Exploitation Framework</vt:lpstr>
      <vt:lpstr>Web Application Security</vt:lpstr>
      <vt:lpstr>Attacking web applications</vt:lpstr>
      <vt:lpstr>Web Attacks</vt:lpstr>
      <vt:lpstr>Web Attacks</vt:lpstr>
      <vt:lpstr>Web Attacks</vt:lpstr>
      <vt:lpstr>Web Attacks</vt:lpstr>
      <vt:lpstr>Web Attacks</vt:lpstr>
      <vt:lpstr>Database Overview</vt:lpstr>
      <vt:lpstr>Identifying SQL Servers</vt:lpstr>
      <vt:lpstr>SQL Injection Vulnerabilities and Hacking Tools</vt:lpstr>
      <vt:lpstr>Web Attacks</vt:lpstr>
      <vt:lpstr>Web Attacks</vt:lpstr>
      <vt:lpstr>Web Attacks</vt:lpstr>
      <vt:lpstr>Web Attacks</vt:lpstr>
      <vt:lpstr>Web Attacks</vt:lpstr>
      <vt:lpstr>Perspectives</vt:lpstr>
      <vt:lpstr>Perspectives</vt:lpstr>
      <vt:lpstr>Perspectives</vt:lpstr>
      <vt:lpstr>Summary</vt:lpstr>
      <vt:lpstr>Summary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Forensics 909</dc:title>
  <dc:creator>Michael Hennick</dc:creator>
  <cp:lastModifiedBy>Michael Hennick</cp:lastModifiedBy>
  <cp:revision>123</cp:revision>
  <dcterms:created xsi:type="dcterms:W3CDTF">2012-01-03T00:04:31Z</dcterms:created>
  <dcterms:modified xsi:type="dcterms:W3CDTF">2024-04-17T20:56:16Z</dcterms:modified>
</cp:coreProperties>
</file>